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93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62" r:id="rId16"/>
    <p:sldId id="263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6" r:id="rId25"/>
    <p:sldId id="287" r:id="rId26"/>
    <p:sldId id="288" r:id="rId27"/>
    <p:sldId id="289" r:id="rId28"/>
    <p:sldId id="290" r:id="rId29"/>
    <p:sldId id="291" r:id="rId30"/>
    <p:sldId id="292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5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D5522-0B09-4866-9E9A-3E5B105CFA80}" type="datetimeFigureOut">
              <a:rPr lang="ru-RU"/>
              <a:pPr>
                <a:defRPr/>
              </a:pPr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F2597-4DB4-47AB-A398-B1406F0787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3BF3E-A4E9-4C92-9E72-F26C20E4FAB9}" type="datetimeFigureOut">
              <a:rPr lang="ru-RU"/>
              <a:pPr>
                <a:defRPr/>
              </a:pPr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64B1D-D6E1-4A3B-BC93-4CDA5B10A5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DFE8-86B2-4E97-8FA6-02E6CD9E6505}" type="datetimeFigureOut">
              <a:rPr lang="ru-RU"/>
              <a:pPr>
                <a:defRPr/>
              </a:pPr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A951B-71D5-45F0-A735-C41B89403C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E8F73-60EA-428A-B672-8D6CB6E8BF37}" type="datetimeFigureOut">
              <a:rPr lang="ru-RU"/>
              <a:pPr>
                <a:defRPr/>
              </a:pPr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D7A3A-7620-4C43-B0C1-6D11786D7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9EA4F-C99E-4836-8B0C-681F1EF0850B}" type="datetimeFigureOut">
              <a:rPr lang="ru-RU"/>
              <a:pPr>
                <a:defRPr/>
              </a:pPr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88533-46FE-4C12-B407-F3F15AF00C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716DE-0CA9-4811-B7D5-3375BE500C0C}" type="datetimeFigureOut">
              <a:rPr lang="ru-RU"/>
              <a:pPr>
                <a:defRPr/>
              </a:pPr>
              <a:t>04.03.2022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06763-FF0B-46B7-A319-5F538DB7C1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B0CED-ECC4-47AB-89BC-2175323E7CA8}" type="datetimeFigureOut">
              <a:rPr lang="ru-RU"/>
              <a:pPr>
                <a:defRPr/>
              </a:pPr>
              <a:t>04.03.2022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13D28-076A-41E6-8060-849C1CE85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5D439-E3E8-466F-ABF4-AD2FC532E002}" type="datetimeFigureOut">
              <a:rPr lang="ru-RU"/>
              <a:pPr>
                <a:defRPr/>
              </a:pPr>
              <a:t>04.03.2022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04931-857B-413C-AD76-14F4AC8713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F8521-E56A-41B6-8DC8-43DBB0964799}" type="datetimeFigureOut">
              <a:rPr lang="ru-RU"/>
              <a:pPr>
                <a:defRPr/>
              </a:pPr>
              <a:t>04.03.2022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5E940-FA21-4237-871B-B5522AF56B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02C02-824C-4686-AF37-29262A4ED27F}" type="datetimeFigureOut">
              <a:rPr lang="ru-RU"/>
              <a:pPr>
                <a:defRPr/>
              </a:pPr>
              <a:t>04.03.2022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F45CF-4E3D-4789-A678-6E8239B45A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6E98F-B513-41C2-8345-8D565492D22E}" type="datetimeFigureOut">
              <a:rPr lang="ru-RU"/>
              <a:pPr>
                <a:defRPr/>
              </a:pPr>
              <a:t>04.03.2022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F32D4-42AA-4AAA-88C5-A4B9FE55AE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8F2E5C-0939-45D4-BF13-02DCC2861450}" type="datetimeFigureOut">
              <a:rPr lang="ru-RU"/>
              <a:pPr>
                <a:defRPr/>
              </a:pPr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267040-25F9-4D0E-BC6A-6B17E42FA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СИНТАКСИС ВА ПУНКТУАЦИЯ</a:t>
            </a:r>
            <a:br>
              <a:rPr lang="ru-RU" dirty="0" smtClean="0"/>
            </a:br>
            <a:r>
              <a:rPr lang="ru-RU" dirty="0" smtClean="0"/>
              <a:t>ОБОБЩЕНИЕ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УЧИТЕЛЬ   </a:t>
            </a:r>
            <a:r>
              <a:rPr lang="ru-RU" sz="2800" i="1" dirty="0" smtClean="0"/>
              <a:t>МАГОМЕДОВА  А.Г. </a:t>
            </a:r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2800" i="1" dirty="0" smtClean="0"/>
              <a:t>Декабрь 2020 г.</a:t>
            </a:r>
            <a:r>
              <a:rPr lang="ru-RU" i="1" dirty="0"/>
              <a:t/>
            </a:r>
            <a:br>
              <a:rPr lang="ru-RU" i="1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</p:txBody>
      </p:sp>
      <p:sp>
        <p:nvSpPr>
          <p:cNvPr id="2053" name="WordArt 3" descr="blest129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4060825"/>
          </a:xfrm>
          <a:prstGeom prst="rect">
            <a:avLst/>
          </a:prstGeom>
        </p:spPr>
        <p:txBody>
          <a:bodyPr wrap="none" fromWordArt="1">
            <a:prstTxWarp prst="textFadeDown">
              <a:avLst>
                <a:gd name="adj" fmla="val 88"/>
              </a:avLst>
            </a:prstTxWarp>
          </a:bodyPr>
          <a:lstStyle/>
          <a:p>
            <a:pPr algn="ctr"/>
            <a:endParaRPr lang="ru-RU" sz="3600" i="1" kern="10" dirty="0">
              <a:ln w="38100">
                <a:solidFill>
                  <a:srgbClr val="00B05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stretch>
                  <a:fillRect/>
                </a:stretch>
              </a:blipFill>
              <a:effectLst>
                <a:outerShdw dist="107763" dir="8100000" algn="ctr" rotWithShape="0">
                  <a:srgbClr val="CC0099">
                    <a:alpha val="5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3. </a:t>
            </a:r>
            <a:r>
              <a:rPr lang="ru-RU" b="1" dirty="0" err="1" smtClean="0"/>
              <a:t>Илини</a:t>
            </a:r>
            <a:r>
              <a:rPr lang="ru-RU" b="1" dirty="0" smtClean="0"/>
              <a:t> </a:t>
            </a:r>
            <a:r>
              <a:rPr lang="ru-RU" b="1" dirty="0" err="1" smtClean="0"/>
              <a:t>житала</a:t>
            </a:r>
            <a:r>
              <a:rPr lang="ru-RU" b="1" dirty="0" smtClean="0"/>
              <a:t> </a:t>
            </a:r>
            <a:r>
              <a:rPr lang="ru-RU" b="1" dirty="0" err="1" smtClean="0"/>
              <a:t>дурх</a:t>
            </a:r>
            <a:r>
              <a:rPr lang="en-US" b="1" dirty="0" smtClean="0"/>
              <a:t>l</a:t>
            </a:r>
            <a:r>
              <a:rPr lang="ru-RU" b="1" dirty="0" smtClean="0"/>
              <a:t>я …..-</a:t>
            </a:r>
            <a:r>
              <a:rPr lang="ru-RU" b="1" dirty="0" err="1" smtClean="0"/>
              <a:t>иш</a:t>
            </a:r>
            <a:r>
              <a:rPr lang="ru-RU" b="1" dirty="0" smtClean="0"/>
              <a:t> предложение </a:t>
            </a:r>
            <a:r>
              <a:rPr lang="ru-RU" b="1" dirty="0" err="1" smtClean="0"/>
              <a:t>таманбарес</a:t>
            </a:r>
            <a:r>
              <a:rPr lang="ru-RU" b="1" dirty="0" smtClean="0"/>
              <a:t> </a:t>
            </a:r>
            <a:r>
              <a:rPr lang="ru-RU" b="1" dirty="0" err="1" smtClean="0"/>
              <a:t>х</a:t>
            </a:r>
            <a:r>
              <a:rPr lang="en-US" b="1" dirty="0" smtClean="0"/>
              <a:t>l</a:t>
            </a:r>
            <a:r>
              <a:rPr lang="ru-RU" b="1" dirty="0" err="1" smtClean="0"/>
              <a:t>яжатси</a:t>
            </a:r>
            <a:r>
              <a:rPr lang="ru-RU" b="1" dirty="0" smtClean="0"/>
              <a:t> бут</a:t>
            </a:r>
            <a:r>
              <a:rPr lang="en-US" b="1" dirty="0" smtClean="0"/>
              <a:t>l</a:t>
            </a:r>
            <a:r>
              <a:rPr lang="ru-RU" b="1" dirty="0" smtClean="0"/>
              <a:t>а </a:t>
            </a:r>
            <a:r>
              <a:rPr lang="ru-RU" b="1" dirty="0" err="1" smtClean="0"/>
              <a:t>чеббик</a:t>
            </a:r>
            <a:r>
              <a:rPr lang="en-US" b="1" dirty="0" smtClean="0"/>
              <a:t>l</a:t>
            </a:r>
            <a:r>
              <a:rPr lang="ru-RU" b="1" dirty="0" smtClean="0"/>
              <a:t>а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А.кьасиличибад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кабикиб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Б.печьла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мякьла</a:t>
            </a:r>
            <a:r>
              <a:rPr lang="ru-RU" b="1" dirty="0" smtClean="0">
                <a:solidFill>
                  <a:srgbClr val="002060"/>
                </a:solidFill>
              </a:rPr>
              <a:t> г</a:t>
            </a:r>
            <a:r>
              <a:rPr lang="en-US" b="1" dirty="0" smtClean="0">
                <a:solidFill>
                  <a:srgbClr val="002060"/>
                </a:solidFill>
              </a:rPr>
              <a:t>l</a:t>
            </a:r>
            <a:r>
              <a:rPr lang="ru-RU" b="1" dirty="0" err="1" smtClean="0">
                <a:solidFill>
                  <a:srgbClr val="002060"/>
                </a:solidFill>
              </a:rPr>
              <a:t>янайчи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кабатур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В.кьямлизирад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ниъ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держиб</a:t>
            </a:r>
            <a:endParaRPr lang="ru-RU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Предложение </a:t>
            </a:r>
            <a:r>
              <a:rPr lang="ru-RU" sz="6000" b="1" dirty="0" err="1" smtClean="0">
                <a:solidFill>
                  <a:srgbClr val="C00000"/>
                </a:solidFill>
              </a:rPr>
              <a:t>лушех</a:t>
            </a:r>
            <a:r>
              <a:rPr lang="en-US" sz="6000" b="1" dirty="0" smtClean="0">
                <a:solidFill>
                  <a:srgbClr val="C00000"/>
                </a:solidFill>
              </a:rPr>
              <a:t>l</a:t>
            </a:r>
            <a:r>
              <a:rPr lang="ru-RU" sz="6000" b="1" dirty="0" smtClean="0">
                <a:solidFill>
                  <a:srgbClr val="C00000"/>
                </a:solidFill>
              </a:rPr>
              <a:t>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b="1" dirty="0" smtClean="0"/>
              <a:t>1.Зубарти </a:t>
            </a:r>
            <a:r>
              <a:rPr lang="ru-RU" b="1" dirty="0" err="1" smtClean="0"/>
              <a:t>ухули</a:t>
            </a:r>
            <a:r>
              <a:rPr lang="ru-RU" b="1" dirty="0" smtClean="0"/>
              <a:t>  сари </a:t>
            </a:r>
            <a:r>
              <a:rPr lang="ru-RU" dirty="0" smtClean="0"/>
              <a:t>–</a:t>
            </a:r>
            <a:r>
              <a:rPr lang="ru-RU" b="1" dirty="0" smtClean="0">
                <a:solidFill>
                  <a:srgbClr val="C00000"/>
                </a:solidFill>
              </a:rPr>
              <a:t>подлежащее дек</a:t>
            </a:r>
            <a:r>
              <a:rPr lang="en-US" b="1" dirty="0" smtClean="0">
                <a:solidFill>
                  <a:srgbClr val="C00000"/>
                </a:solidFill>
              </a:rPr>
              <a:t>l</a:t>
            </a:r>
            <a:r>
              <a:rPr lang="ru-RU" b="1" dirty="0" err="1" smtClean="0">
                <a:solidFill>
                  <a:srgbClr val="C00000"/>
                </a:solidFill>
              </a:rPr>
              <a:t>арбарес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dirty="0" smtClean="0"/>
              <a:t>2. </a:t>
            </a:r>
            <a:r>
              <a:rPr lang="ru-RU" b="1" dirty="0" err="1" smtClean="0"/>
              <a:t>Забла</a:t>
            </a:r>
            <a:r>
              <a:rPr lang="ru-RU" b="1" dirty="0" smtClean="0"/>
              <a:t> к</a:t>
            </a:r>
            <a:r>
              <a:rPr lang="en-US" b="1" dirty="0" smtClean="0"/>
              <a:t>l</a:t>
            </a:r>
            <a:r>
              <a:rPr lang="ru-RU" b="1" dirty="0" smtClean="0"/>
              <a:t>унт</a:t>
            </a:r>
            <a:r>
              <a:rPr lang="en-US" b="1" dirty="0" smtClean="0"/>
              <a:t>l</a:t>
            </a:r>
            <a:r>
              <a:rPr lang="ru-RU" b="1" dirty="0" err="1" smtClean="0"/>
              <a:t>ри</a:t>
            </a:r>
            <a:r>
              <a:rPr lang="ru-RU" b="1" dirty="0" smtClean="0"/>
              <a:t> </a:t>
            </a:r>
            <a:r>
              <a:rPr lang="ru-RU" b="1" dirty="0" err="1" smtClean="0"/>
              <a:t>кьарличир</a:t>
            </a:r>
            <a:r>
              <a:rPr lang="ru-RU" b="1" dirty="0" smtClean="0"/>
              <a:t> </a:t>
            </a:r>
            <a:r>
              <a:rPr lang="ru-RU" b="1" dirty="0" err="1" smtClean="0"/>
              <a:t>лямц</a:t>
            </a:r>
            <a:r>
              <a:rPr lang="en-US" b="1" dirty="0" smtClean="0"/>
              <a:t>l</a:t>
            </a:r>
            <a:r>
              <a:rPr lang="ru-RU" b="1" dirty="0" smtClean="0"/>
              <a:t>дик</a:t>
            </a:r>
            <a:r>
              <a:rPr lang="en-US" b="1" dirty="0" smtClean="0"/>
              <a:t>l</a:t>
            </a:r>
            <a:r>
              <a:rPr lang="ru-RU" b="1" dirty="0" err="1" smtClean="0"/>
              <a:t>улри</a:t>
            </a:r>
            <a:r>
              <a:rPr lang="ru-RU" dirty="0" err="1" smtClean="0"/>
              <a:t>-</a:t>
            </a:r>
            <a:r>
              <a:rPr lang="ru-RU" b="1" dirty="0" err="1" smtClean="0">
                <a:solidFill>
                  <a:srgbClr val="C00000"/>
                </a:solidFill>
              </a:rPr>
              <a:t>сказуемое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b="1" dirty="0" smtClean="0"/>
              <a:t>3.Заклизир </a:t>
            </a:r>
            <a:r>
              <a:rPr lang="ru-RU" b="1" dirty="0" err="1" smtClean="0"/>
              <a:t>арцанти</a:t>
            </a:r>
            <a:r>
              <a:rPr lang="ru-RU" b="1" dirty="0" smtClean="0"/>
              <a:t>  </a:t>
            </a:r>
            <a:r>
              <a:rPr lang="ru-RU" b="1" dirty="0" err="1" smtClean="0"/>
              <a:t>дуч</a:t>
            </a:r>
            <a:r>
              <a:rPr lang="en-US" b="1" dirty="0" smtClean="0"/>
              <a:t>l</a:t>
            </a:r>
            <a:r>
              <a:rPr lang="ru-RU" b="1" dirty="0" err="1" smtClean="0"/>
              <a:t>улри-</a:t>
            </a:r>
            <a:r>
              <a:rPr lang="ru-RU" b="1" dirty="0" err="1" smtClean="0">
                <a:solidFill>
                  <a:srgbClr val="C00000"/>
                </a:solidFill>
              </a:rPr>
              <a:t>аги-кьяйда</a:t>
            </a:r>
            <a:endParaRPr lang="ru-RU" b="1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800" b="1" dirty="0" err="1" smtClean="0"/>
              <a:t>Заклизир</a:t>
            </a:r>
            <a:r>
              <a:rPr lang="ru-RU" sz="4800" b="1" dirty="0" smtClean="0"/>
              <a:t>  </a:t>
            </a:r>
            <a:r>
              <a:rPr lang="ru-RU" sz="4800" b="1" dirty="0" err="1" smtClean="0"/>
              <a:t>зубарти</a:t>
            </a:r>
            <a:r>
              <a:rPr lang="ru-RU" sz="4800" b="1" dirty="0" smtClean="0"/>
              <a:t>  </a:t>
            </a:r>
            <a:r>
              <a:rPr lang="ru-RU" sz="4800" b="1" dirty="0" err="1" smtClean="0"/>
              <a:t>лямц</a:t>
            </a:r>
            <a:r>
              <a:rPr lang="en-US" sz="4800" b="1" dirty="0" smtClean="0"/>
              <a:t>l</a:t>
            </a:r>
            <a:r>
              <a:rPr lang="ru-RU" sz="4800" b="1" dirty="0" smtClean="0"/>
              <a:t>дик</a:t>
            </a:r>
            <a:r>
              <a:rPr lang="en-US" sz="4800" b="1" dirty="0" smtClean="0"/>
              <a:t>l</a:t>
            </a:r>
            <a:r>
              <a:rPr lang="ru-RU" sz="4800" b="1" dirty="0" err="1" smtClean="0"/>
              <a:t>улри</a:t>
            </a:r>
            <a:r>
              <a:rPr lang="ru-RU" sz="4800" b="1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err="1" smtClean="0">
                <a:solidFill>
                  <a:srgbClr val="FF0000"/>
                </a:solidFill>
              </a:rPr>
              <a:t>Бамсриахъни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b="1" dirty="0" smtClean="0"/>
              <a:t>Х</a:t>
            </a:r>
            <a:r>
              <a:rPr lang="en-US" sz="4400" b="1" dirty="0" smtClean="0"/>
              <a:t>l</a:t>
            </a:r>
            <a:r>
              <a:rPr lang="ru-RU" sz="4400" b="1" dirty="0" err="1" smtClean="0"/>
              <a:t>урпри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дархили</a:t>
            </a:r>
            <a:r>
              <a:rPr lang="ru-RU" sz="4400" b="1" dirty="0" smtClean="0"/>
              <a:t> сари,</a:t>
            </a:r>
          </a:p>
          <a:p>
            <a:r>
              <a:rPr lang="ru-RU" sz="4400" b="1" dirty="0" err="1" smtClean="0"/>
              <a:t>Муснаг</a:t>
            </a:r>
            <a:r>
              <a:rPr lang="en-US" sz="4400" b="1" dirty="0" smtClean="0"/>
              <a:t>l</a:t>
            </a:r>
            <a:r>
              <a:rPr lang="ru-RU" sz="4400" b="1" dirty="0" err="1" smtClean="0"/>
              <a:t>ир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къяйц</a:t>
            </a:r>
            <a:r>
              <a:rPr lang="en-US" sz="4400" b="1" dirty="0" smtClean="0"/>
              <a:t>l</a:t>
            </a:r>
            <a:r>
              <a:rPr lang="ru-RU" sz="4400" b="1" dirty="0" smtClean="0"/>
              <a:t>ли сари .</a:t>
            </a:r>
          </a:p>
          <a:p>
            <a:r>
              <a:rPr lang="ru-RU" sz="4400" b="1" dirty="0" smtClean="0"/>
              <a:t>Чини сари </a:t>
            </a:r>
            <a:r>
              <a:rPr lang="ru-RU" sz="4400" b="1" dirty="0" err="1" smtClean="0"/>
              <a:t>даргалра</a:t>
            </a:r>
            <a:endParaRPr lang="ru-RU" sz="4400" b="1" dirty="0" smtClean="0"/>
          </a:p>
          <a:p>
            <a:r>
              <a:rPr lang="ru-RU" sz="4400" b="1" dirty="0" err="1" smtClean="0"/>
              <a:t>Иличи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шадли</a:t>
            </a:r>
            <a:r>
              <a:rPr lang="ru-RU" sz="4400" b="1" dirty="0" smtClean="0"/>
              <a:t> сари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b="1" dirty="0" smtClean="0"/>
              <a:t>г</a:t>
            </a:r>
            <a:r>
              <a:rPr lang="en-US" sz="4000" b="1" dirty="0" smtClean="0"/>
              <a:t>l</a:t>
            </a:r>
            <a:r>
              <a:rPr lang="ru-RU" sz="4000" b="1" dirty="0" smtClean="0"/>
              <a:t>  .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г</a:t>
            </a:r>
            <a:r>
              <a:rPr lang="en-US" sz="4000" b="1" dirty="0" smtClean="0"/>
              <a:t>l</a:t>
            </a:r>
            <a:r>
              <a:rPr lang="ru-RU" sz="4000" b="1" dirty="0" smtClean="0"/>
              <a:t> .        ж.та        	</a:t>
            </a:r>
            <a:r>
              <a:rPr lang="ru-RU" sz="4000" b="1" dirty="0" err="1" smtClean="0"/>
              <a:t>д.ц</a:t>
            </a:r>
            <a:r>
              <a:rPr lang="en-US" sz="4000" b="1" dirty="0" smtClean="0"/>
              <a:t>l</a:t>
            </a:r>
            <a:r>
              <a:rPr lang="ru-RU" sz="4000" b="1" dirty="0" smtClean="0"/>
              <a:t>р.м</a:t>
            </a:r>
          </a:p>
          <a:p>
            <a:r>
              <a:rPr lang="ru-RU" sz="4000" b="1" dirty="0" smtClean="0"/>
              <a:t> </a:t>
            </a:r>
          </a:p>
          <a:p>
            <a:r>
              <a:rPr lang="ru-RU" sz="4000" b="1" dirty="0" err="1" smtClean="0"/>
              <a:t>ва.а</a:t>
            </a:r>
            <a:r>
              <a:rPr lang="ru-RU" sz="4000" b="1" dirty="0" smtClean="0"/>
              <a:t>	          </a:t>
            </a:r>
            <a:r>
              <a:rPr lang="ru-RU" sz="4000" b="1" dirty="0" err="1" smtClean="0"/>
              <a:t>м.кь.р</a:t>
            </a:r>
            <a:r>
              <a:rPr lang="ru-RU" sz="4000" b="1" dirty="0" smtClean="0"/>
              <a:t>.      </a:t>
            </a:r>
            <a:r>
              <a:rPr lang="ru-RU" sz="4000" b="1" dirty="0" err="1" smtClean="0"/>
              <a:t>кь.дга</a:t>
            </a:r>
            <a:endParaRPr lang="ru-RU" sz="4000" b="1" dirty="0" smtClean="0"/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6" name="Picture 2" descr="C:\Documents and Settings\Наташа.SCOOL-A0C6610B8\Мои документы\Мои рисунки\картинки для панорамы\рамка3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WordArt 3" descr="фон86"/>
          <p:cNvSpPr>
            <a:spLocks noChangeArrowheads="1" noChangeShapeType="1" noTextEdit="1"/>
          </p:cNvSpPr>
          <p:nvPr/>
        </p:nvSpPr>
        <p:spPr bwMode="auto">
          <a:xfrm>
            <a:off x="642938" y="785813"/>
            <a:ext cx="7858125" cy="5357812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0"/>
                <a:gd name="adj2" fmla="val 134"/>
              </a:avLst>
            </a:prstTxWarp>
            <a:scene3d>
              <a:camera prst="legacyPerspectiveTop"/>
              <a:lightRig rig="legacyFlat3" dir="b"/>
            </a:scene3d>
            <a:sp3d extrusionH="4302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ru-RU" sz="3600" b="1" kern="10" dirty="0" smtClean="0">
                <a:ln w="9525"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Comic Sans MS"/>
              </a:rPr>
              <a:t>ФИЗКУЛЬТМИНУТКА</a:t>
            </a:r>
            <a:endParaRPr lang="ru-RU" sz="3600" b="1" kern="10" dirty="0">
              <a:ln w="9525"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5" name="Picture 3" descr="C:\Documents and Settings\Наташа.SCOOL-A0C6610B8\Мои документы\Мои рисунки\фоны физминуток\фон салют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42863"/>
            <a:ext cx="9144000" cy="6900863"/>
          </a:xfrm>
          <a:noFill/>
        </p:spPr>
      </p:pic>
      <p:pic>
        <p:nvPicPr>
          <p:cNvPr id="8196" name="Picture 4" descr="C:\Documents and Settings\Наташа.SCOOL-A0C6610B8\Мои документы\Мои рисунки\фоны физминуток\фон12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C:\Documents and Settings\Наташа.SCOOL-A0C6610B8\Мои документы\Мои рисунки\фоны физминуток\фон118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C:\Documents and Settings\Наташа.SCOOL-A0C6610B8\Мои документы\Мои рисунки\фоны физминуток\фон11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C:\Documents and Settings\Наташа.SCOOL-A0C6610B8\Мои документы\Мои рисунки\фоны физминуток\фон11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C:\Documents and Settings\Наташа.SCOOL-A0C6610B8\Мои документы\Мои рисунки\фоны физминуток\фон103.gif"/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5"/>
          </a:xfrm>
          <a:prstGeom prst="rect">
            <a:avLst/>
          </a:prstGeom>
          <a:noFill/>
        </p:spPr>
      </p:pic>
      <p:pic>
        <p:nvPicPr>
          <p:cNvPr id="8201" name="Picture 9" descr="C:\Documents and Settings\Наташа.SCOOL-A0C6610B8\Мои документы\Мои рисунки\фоны физминуток\фон10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C:\Documents and Settings\Наташа.SCOOL-A0C6610B8\Мои документы\Мои рисунки\фоны физминуток\фон10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0" y="0"/>
            <a:ext cx="4586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err="1" smtClean="0">
                <a:solidFill>
                  <a:srgbClr val="C00000"/>
                </a:solidFill>
              </a:rPr>
              <a:t>Ац</a:t>
            </a:r>
            <a:r>
              <a:rPr lang="en-US" sz="4800" b="1" dirty="0" smtClean="0">
                <a:solidFill>
                  <a:srgbClr val="C00000"/>
                </a:solidFill>
              </a:rPr>
              <a:t>l</a:t>
            </a:r>
            <a:r>
              <a:rPr lang="ru-RU" sz="4800" b="1" dirty="0" err="1" smtClean="0">
                <a:solidFill>
                  <a:srgbClr val="C00000"/>
                </a:solidFill>
              </a:rPr>
              <a:t>ес</a:t>
            </a:r>
            <a:r>
              <a:rPr lang="ru-RU" sz="4800" b="1" dirty="0" smtClean="0">
                <a:solidFill>
                  <a:srgbClr val="C00000"/>
                </a:solidFill>
              </a:rPr>
              <a:t> </a:t>
            </a:r>
            <a:r>
              <a:rPr lang="ru-RU" sz="4800" b="1" dirty="0" err="1" smtClean="0">
                <a:solidFill>
                  <a:srgbClr val="C00000"/>
                </a:solidFill>
              </a:rPr>
              <a:t>агарси</a:t>
            </a:r>
            <a:r>
              <a:rPr lang="ru-RU" sz="4800" b="1" dirty="0" smtClean="0">
                <a:solidFill>
                  <a:srgbClr val="C00000"/>
                </a:solidFill>
              </a:rPr>
              <a:t> к</a:t>
            </a:r>
            <a:r>
              <a:rPr lang="en-US" sz="4800" b="1" dirty="0" smtClean="0">
                <a:solidFill>
                  <a:srgbClr val="C00000"/>
                </a:solidFill>
              </a:rPr>
              <a:t>l</a:t>
            </a:r>
            <a:r>
              <a:rPr lang="ru-RU" sz="4800" b="1" dirty="0" err="1" smtClean="0">
                <a:solidFill>
                  <a:srgbClr val="C00000"/>
                </a:solidFill>
              </a:rPr>
              <a:t>ялг</a:t>
            </a:r>
            <a:r>
              <a:rPr lang="en-US" sz="4800" b="1" dirty="0" smtClean="0">
                <a:solidFill>
                  <a:srgbClr val="C00000"/>
                </a:solidFill>
              </a:rPr>
              <a:t>l</a:t>
            </a:r>
            <a:r>
              <a:rPr lang="ru-RU" sz="4800" b="1" dirty="0" smtClean="0">
                <a:solidFill>
                  <a:srgbClr val="C00000"/>
                </a:solidFill>
              </a:rPr>
              <a:t>я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КомпЛенд\Downloads\замо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600200"/>
            <a:ext cx="9036496" cy="499715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Къалабаси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х</a:t>
            </a:r>
            <a:r>
              <a:rPr lang="en-US" b="1" dirty="0" smtClean="0">
                <a:solidFill>
                  <a:srgbClr val="C00000"/>
                </a:solidFill>
              </a:rPr>
              <a:t>l</a:t>
            </a:r>
            <a:r>
              <a:rPr lang="ru-RU" b="1" dirty="0" err="1" smtClean="0">
                <a:solidFill>
                  <a:srgbClr val="C00000"/>
                </a:solidFill>
              </a:rPr>
              <a:t>ерк</a:t>
            </a:r>
            <a:r>
              <a:rPr lang="en-US" b="1" dirty="0" smtClean="0">
                <a:solidFill>
                  <a:srgbClr val="C00000"/>
                </a:solidFill>
              </a:rPr>
              <a:t>l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КомпЛенд\Downloads\р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600200"/>
            <a:ext cx="8856985" cy="506916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Карточкабачил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х</a:t>
            </a:r>
            <a:r>
              <a:rPr lang="en-US" b="1" dirty="0" smtClean="0">
                <a:solidFill>
                  <a:srgbClr val="C00000"/>
                </a:solidFill>
              </a:rPr>
              <a:t>l</a:t>
            </a:r>
            <a:r>
              <a:rPr lang="ru-RU" b="1" dirty="0" err="1" smtClean="0">
                <a:solidFill>
                  <a:srgbClr val="C00000"/>
                </a:solidFill>
              </a:rPr>
              <a:t>янчи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1.Ца </a:t>
            </a:r>
            <a:r>
              <a:rPr lang="ru-RU" b="1" dirty="0" err="1" smtClean="0"/>
              <a:t>журала</a:t>
            </a:r>
            <a:r>
              <a:rPr lang="ru-RU" b="1" dirty="0" smtClean="0"/>
              <a:t> </a:t>
            </a:r>
            <a:r>
              <a:rPr lang="ru-RU" b="1" dirty="0" err="1" smtClean="0"/>
              <a:t>члентар</a:t>
            </a:r>
            <a:r>
              <a:rPr lang="ru-RU" b="1" dirty="0" smtClean="0"/>
              <a:t> предложение дек</a:t>
            </a:r>
            <a:r>
              <a:rPr lang="en-US" b="1" dirty="0" smtClean="0"/>
              <a:t>l</a:t>
            </a:r>
            <a:r>
              <a:rPr lang="ru-RU" b="1" dirty="0" err="1" smtClean="0"/>
              <a:t>арбарая</a:t>
            </a:r>
            <a:r>
              <a:rPr lang="ru-RU" b="1" dirty="0" smtClean="0"/>
              <a:t> </a:t>
            </a:r>
          </a:p>
          <a:p>
            <a:r>
              <a:rPr lang="ru-RU" dirty="0" err="1" smtClean="0"/>
              <a:t>А.Вавнани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кьарли</a:t>
            </a:r>
            <a:r>
              <a:rPr lang="ru-RU" dirty="0" smtClean="0"/>
              <a:t> </a:t>
            </a:r>
            <a:r>
              <a:rPr lang="ru-RU" dirty="0" err="1" smtClean="0"/>
              <a:t>авлахъ</a:t>
            </a:r>
            <a:r>
              <a:rPr lang="ru-RU" dirty="0" smtClean="0"/>
              <a:t> </a:t>
            </a:r>
            <a:r>
              <a:rPr lang="ru-RU" dirty="0" err="1" smtClean="0"/>
              <a:t>шалабарилри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Б.Г</a:t>
            </a:r>
            <a:r>
              <a:rPr lang="en-US" dirty="0" smtClean="0"/>
              <a:t>l</a:t>
            </a:r>
            <a:r>
              <a:rPr lang="ru-RU" dirty="0" err="1" smtClean="0"/>
              <a:t>ебшни</a:t>
            </a:r>
            <a:r>
              <a:rPr lang="ru-RU" dirty="0" smtClean="0"/>
              <a:t> </a:t>
            </a:r>
            <a:r>
              <a:rPr lang="ru-RU" dirty="0" err="1" smtClean="0"/>
              <a:t>садаиб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В.Нушани</a:t>
            </a:r>
            <a:r>
              <a:rPr lang="ru-RU" dirty="0" smtClean="0"/>
              <a:t> правило </a:t>
            </a:r>
            <a:r>
              <a:rPr lang="ru-RU" dirty="0" err="1" smtClean="0"/>
              <a:t>белч</a:t>
            </a:r>
            <a:r>
              <a:rPr lang="en-US" dirty="0" smtClean="0"/>
              <a:t>l</a:t>
            </a:r>
            <a:r>
              <a:rPr lang="ru-RU" dirty="0" err="1" smtClean="0"/>
              <a:t>унра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8208912" cy="13573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err="1" smtClean="0">
                <a:solidFill>
                  <a:srgbClr val="FF0000"/>
                </a:solidFill>
              </a:rPr>
              <a:t>Нушани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далути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тикрардирех</a:t>
            </a:r>
            <a:r>
              <a:rPr lang="en-US" sz="5400" b="1" dirty="0" smtClean="0">
                <a:solidFill>
                  <a:srgbClr val="FF0000"/>
                </a:solidFill>
              </a:rPr>
              <a:t>l</a:t>
            </a:r>
            <a:r>
              <a:rPr lang="ru-RU" sz="5400" b="1" dirty="0" smtClean="0">
                <a:solidFill>
                  <a:srgbClr val="FF0000"/>
                </a:solidFill>
              </a:rPr>
              <a:t>е</a:t>
            </a:r>
            <a:endParaRPr lang="ru-RU" sz="5400" b="1" i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3" y="2571750"/>
            <a:ext cx="8358187" cy="4286250"/>
          </a:xfrm>
          <a:solidFill>
            <a:srgbClr val="92D050"/>
          </a:solidFill>
        </p:spPr>
        <p:txBody>
          <a:bodyPr rtlCol="0">
            <a:normAutofit fontScale="85000" lnSpcReduction="20000"/>
          </a:bodyPr>
          <a:lstStyle/>
          <a:p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1.Иргъахъуси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мяг</a:t>
            </a:r>
            <a:r>
              <a:rPr lang="en-US" b="1" dirty="0" smtClean="0">
                <a:blipFill>
                  <a:blip r:embed="rId2"/>
                  <a:tile tx="0" ty="0" sx="100000" sy="100000" flip="none" algn="tl"/>
                </a:blipFill>
              </a:rPr>
              <a:t>l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на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х</a:t>
            </a:r>
            <a:r>
              <a:rPr lang="en-US" b="1" dirty="0" smtClean="0">
                <a:blipFill>
                  <a:blip r:embed="rId2"/>
                  <a:tile tx="0" ty="0" sx="100000" sy="100000" flip="none" algn="tl"/>
                </a:blipFill>
              </a:rPr>
              <a:t>l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ясибли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предложениеби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чум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журала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дирара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?</a:t>
            </a:r>
          </a:p>
          <a:p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2.Дарган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мезлизир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чум бек</a:t>
            </a:r>
            <a:r>
              <a:rPr lang="en-US" b="1" dirty="0" smtClean="0">
                <a:blipFill>
                  <a:blip r:embed="rId2"/>
                  <a:tile tx="0" ty="0" sx="100000" sy="100000" flip="none" algn="tl"/>
                </a:blipFill>
              </a:rPr>
              <a:t>l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член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лера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?</a:t>
            </a:r>
          </a:p>
          <a:p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3.К</a:t>
            </a:r>
            <a:r>
              <a:rPr lang="en-US" b="1" dirty="0" smtClean="0">
                <a:blipFill>
                  <a:blip r:embed="rId2"/>
                  <a:tile tx="0" ty="0" sx="100000" sy="100000" flip="none" algn="tl"/>
                </a:blipFill>
              </a:rPr>
              <a:t>l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иибил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даражала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чум член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лера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?</a:t>
            </a:r>
          </a:p>
          <a:p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4.Чуни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ца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суайс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жаваб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лугути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ва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сари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ца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девличи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хъаряхъибти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дугьбас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…</a:t>
            </a:r>
          </a:p>
          <a:p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5.Сунезир ч</a:t>
            </a:r>
            <a:r>
              <a:rPr lang="en-US" b="1" dirty="0" smtClean="0">
                <a:blipFill>
                  <a:blip r:embed="rId2"/>
                  <a:tile tx="0" ty="0" sx="100000" sy="100000" flip="none" algn="tl"/>
                </a:blipFill>
              </a:rPr>
              <a:t>l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янк</a:t>
            </a:r>
            <a:r>
              <a:rPr lang="en-US" b="1" dirty="0" smtClean="0">
                <a:blipFill>
                  <a:blip r:embed="rId2"/>
                  <a:tile tx="0" ty="0" sx="100000" sy="100000" flip="none" algn="tl"/>
                </a:blipFill>
              </a:rPr>
              <a:t>l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ли бек</a:t>
            </a:r>
            <a:r>
              <a:rPr lang="en-US" b="1" dirty="0" smtClean="0">
                <a:blipFill>
                  <a:blip r:embed="rId2"/>
                  <a:tile tx="0" ty="0" sx="100000" sy="100000" flip="none" algn="tl"/>
                </a:blipFill>
              </a:rPr>
              <a:t>l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члентицун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лерси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предложениелис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…</a:t>
            </a:r>
          </a:p>
          <a:p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6. Бек</a:t>
            </a:r>
            <a:r>
              <a:rPr lang="en-US" b="1" dirty="0" smtClean="0">
                <a:blipFill>
                  <a:blip r:embed="rId2"/>
                  <a:tile tx="0" ty="0" sx="100000" sy="100000" flip="none" algn="tl"/>
                </a:blipFill>
              </a:rPr>
              <a:t>l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члентала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дурарад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к</a:t>
            </a:r>
            <a:r>
              <a:rPr lang="en-US" b="1" dirty="0" smtClean="0">
                <a:blipFill>
                  <a:blip r:embed="rId2"/>
                  <a:tile tx="0" ty="0" sx="100000" sy="100000" flip="none" algn="tl"/>
                </a:blipFill>
              </a:rPr>
              <a:t>l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иибил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даражала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членти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лерси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предложениелис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…</a:t>
            </a:r>
          </a:p>
          <a:p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7.Сегъунти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багьлабирнила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ишараби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</a:t>
            </a:r>
            <a:r>
              <a:rPr lang="ru-RU" b="1" dirty="0" err="1" smtClean="0">
                <a:blipFill>
                  <a:blip r:embed="rId2"/>
                  <a:tile tx="0" ty="0" sx="100000" sy="100000" flip="none" algn="tl"/>
                </a:blipFill>
              </a:rPr>
              <a:t>даладая</a:t>
            </a:r>
            <a:r>
              <a:rPr lang="ru-RU" b="1" dirty="0" smtClean="0">
                <a:blipFill>
                  <a:blip r:embed="rId2"/>
                  <a:tile tx="0" ty="0" sx="100000" sy="100000" flip="none" algn="tl"/>
                </a:blipFill>
              </a:rPr>
              <a:t> ?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i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r>
              <a:rPr lang="ru-RU" b="1" dirty="0" smtClean="0"/>
              <a:t>2.Царка предложение дек</a:t>
            </a:r>
            <a:r>
              <a:rPr lang="en-US" b="1" dirty="0" smtClean="0"/>
              <a:t>l</a:t>
            </a:r>
            <a:r>
              <a:rPr lang="ru-RU" b="1" dirty="0" err="1" smtClean="0"/>
              <a:t>арбарая</a:t>
            </a:r>
            <a:r>
              <a:rPr lang="ru-RU" b="1" dirty="0" smtClean="0"/>
              <a:t> </a:t>
            </a:r>
          </a:p>
          <a:p>
            <a:r>
              <a:rPr lang="ru-RU" dirty="0" err="1" smtClean="0"/>
              <a:t>А.Берх</a:t>
            </a:r>
            <a:r>
              <a:rPr lang="en-US" dirty="0" smtClean="0"/>
              <a:t>l</a:t>
            </a:r>
            <a:r>
              <a:rPr lang="ru-RU" dirty="0" smtClean="0"/>
              <a:t>и </a:t>
            </a:r>
            <a:r>
              <a:rPr lang="ru-RU" dirty="0" err="1" smtClean="0"/>
              <a:t>дубурла</a:t>
            </a:r>
            <a:r>
              <a:rPr lang="ru-RU" dirty="0" smtClean="0"/>
              <a:t> г</a:t>
            </a:r>
            <a:r>
              <a:rPr lang="en-US" dirty="0" smtClean="0"/>
              <a:t>l</a:t>
            </a:r>
            <a:r>
              <a:rPr lang="ru-RU" dirty="0" err="1" smtClean="0"/>
              <a:t>елабад</a:t>
            </a:r>
            <a:r>
              <a:rPr lang="ru-RU" dirty="0" smtClean="0"/>
              <a:t> </a:t>
            </a:r>
            <a:r>
              <a:rPr lang="ru-RU" dirty="0" err="1" smtClean="0"/>
              <a:t>гьаббак</a:t>
            </a:r>
            <a:r>
              <a:rPr lang="en-US" dirty="0" smtClean="0"/>
              <a:t>l</a:t>
            </a:r>
            <a:r>
              <a:rPr lang="ru-RU" dirty="0" err="1" smtClean="0"/>
              <a:t>иб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Б.Яни</a:t>
            </a:r>
            <a:r>
              <a:rPr lang="ru-RU" dirty="0" smtClean="0"/>
              <a:t> </a:t>
            </a:r>
            <a:r>
              <a:rPr lang="ru-RU" dirty="0" err="1" smtClean="0"/>
              <a:t>дак</a:t>
            </a:r>
            <a:r>
              <a:rPr lang="en-US" dirty="0" smtClean="0"/>
              <a:t>l</a:t>
            </a:r>
            <a:r>
              <a:rPr lang="ru-RU" dirty="0" smtClean="0"/>
              <a:t>или сари, </a:t>
            </a:r>
            <a:r>
              <a:rPr lang="ru-RU" dirty="0" err="1" smtClean="0"/>
              <a:t>амма</a:t>
            </a:r>
            <a:r>
              <a:rPr lang="ru-RU" dirty="0" smtClean="0"/>
              <a:t> </a:t>
            </a:r>
            <a:r>
              <a:rPr lang="ru-RU" dirty="0" err="1" smtClean="0"/>
              <a:t>нушачиб</a:t>
            </a:r>
            <a:r>
              <a:rPr lang="ru-RU" dirty="0" smtClean="0"/>
              <a:t> </a:t>
            </a:r>
            <a:r>
              <a:rPr lang="ru-RU" dirty="0" err="1" smtClean="0"/>
              <a:t>дях</a:t>
            </a:r>
            <a:r>
              <a:rPr lang="en-US" dirty="0" smtClean="0"/>
              <a:t>l</a:t>
            </a:r>
            <a:r>
              <a:rPr lang="ru-RU" dirty="0" smtClean="0"/>
              <a:t>или </a:t>
            </a:r>
            <a:r>
              <a:rPr lang="ru-RU" dirty="0" err="1" smtClean="0"/>
              <a:t>урзули</a:t>
            </a:r>
            <a:r>
              <a:rPr lang="ru-RU" dirty="0" smtClean="0"/>
              <a:t> ах</a:t>
            </a:r>
            <a:r>
              <a:rPr lang="en-US" dirty="0" smtClean="0"/>
              <a:t>l</a:t>
            </a:r>
            <a:r>
              <a:rPr lang="ru-RU" dirty="0" err="1" smtClean="0"/>
              <a:t>ен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3.Т</a:t>
            </a:r>
            <a:r>
              <a:rPr lang="en-US" b="1" dirty="0" smtClean="0"/>
              <a:t>l</a:t>
            </a:r>
            <a:r>
              <a:rPr lang="ru-RU" b="1" dirty="0" err="1" smtClean="0"/>
              <a:t>инт</a:t>
            </a:r>
            <a:r>
              <a:rPr lang="en-US" b="1" dirty="0" smtClean="0"/>
              <a:t>l</a:t>
            </a:r>
            <a:r>
              <a:rPr lang="ru-RU" b="1" dirty="0" smtClean="0"/>
              <a:t>си ах</a:t>
            </a:r>
            <a:r>
              <a:rPr lang="en-US" b="1" dirty="0" smtClean="0"/>
              <a:t>l</a:t>
            </a:r>
            <a:r>
              <a:rPr lang="ru-RU" b="1" dirty="0" err="1" smtClean="0"/>
              <a:t>енси</a:t>
            </a:r>
            <a:r>
              <a:rPr lang="ru-RU" b="1" dirty="0" smtClean="0"/>
              <a:t> или </a:t>
            </a:r>
            <a:r>
              <a:rPr lang="ru-RU" b="1" dirty="0" err="1" smtClean="0"/>
              <a:t>бик</a:t>
            </a:r>
            <a:r>
              <a:rPr lang="en-US" b="1" dirty="0" smtClean="0"/>
              <a:t>l</a:t>
            </a:r>
            <a:r>
              <a:rPr lang="ru-RU" b="1" dirty="0" smtClean="0"/>
              <a:t>ар</a:t>
            </a:r>
          </a:p>
          <a:p>
            <a:r>
              <a:rPr lang="ru-RU" dirty="0" smtClean="0"/>
              <a:t>А.Бек</a:t>
            </a:r>
            <a:r>
              <a:rPr lang="en-US" dirty="0" smtClean="0"/>
              <a:t>l</a:t>
            </a:r>
            <a:r>
              <a:rPr lang="ru-RU" dirty="0" smtClean="0"/>
              <a:t> </a:t>
            </a:r>
            <a:r>
              <a:rPr lang="ru-RU" dirty="0" err="1" smtClean="0"/>
              <a:t>члентазибадцун</a:t>
            </a:r>
            <a:r>
              <a:rPr lang="ru-RU" dirty="0" smtClean="0"/>
              <a:t> </a:t>
            </a:r>
            <a:r>
              <a:rPr lang="ru-RU" dirty="0" err="1" smtClean="0"/>
              <a:t>цалабикибси</a:t>
            </a:r>
            <a:r>
              <a:rPr lang="ru-RU" dirty="0" smtClean="0"/>
              <a:t> </a:t>
            </a:r>
            <a:r>
              <a:rPr lang="ru-RU" dirty="0" err="1" smtClean="0"/>
              <a:t>предложениелис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Б.Сунезир</a:t>
            </a:r>
            <a:r>
              <a:rPr lang="ru-RU" dirty="0" smtClean="0"/>
              <a:t> бек</a:t>
            </a:r>
            <a:r>
              <a:rPr lang="en-US" dirty="0" smtClean="0"/>
              <a:t>l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к</a:t>
            </a:r>
            <a:r>
              <a:rPr lang="en-US" dirty="0" smtClean="0"/>
              <a:t>l</a:t>
            </a:r>
            <a:r>
              <a:rPr lang="ru-RU" dirty="0" err="1" smtClean="0"/>
              <a:t>иибил</a:t>
            </a:r>
            <a:r>
              <a:rPr lang="ru-RU" dirty="0" smtClean="0"/>
              <a:t> </a:t>
            </a:r>
            <a:r>
              <a:rPr lang="ru-RU" dirty="0" err="1" smtClean="0"/>
              <a:t>даражала</a:t>
            </a:r>
            <a:r>
              <a:rPr lang="ru-RU" dirty="0" smtClean="0"/>
              <a:t> </a:t>
            </a:r>
            <a:r>
              <a:rPr lang="ru-RU" dirty="0" err="1" smtClean="0"/>
              <a:t>члентира</a:t>
            </a:r>
            <a:r>
              <a:rPr lang="ru-RU" dirty="0" smtClean="0"/>
              <a:t> </a:t>
            </a:r>
            <a:r>
              <a:rPr lang="ru-RU" dirty="0" err="1" smtClean="0"/>
              <a:t>лерси</a:t>
            </a:r>
            <a:r>
              <a:rPr lang="ru-RU" dirty="0" smtClean="0"/>
              <a:t>  </a:t>
            </a:r>
            <a:r>
              <a:rPr lang="ru-RU" dirty="0" err="1" smtClean="0"/>
              <a:t>предложениелис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В.Х</a:t>
            </a:r>
            <a:r>
              <a:rPr lang="en-US" dirty="0" smtClean="0"/>
              <a:t>l</a:t>
            </a:r>
            <a:r>
              <a:rPr lang="ru-RU" dirty="0" err="1" smtClean="0"/>
              <a:t>ябал</a:t>
            </a:r>
            <a:r>
              <a:rPr lang="ru-RU" dirty="0" smtClean="0"/>
              <a:t> </a:t>
            </a:r>
            <a:r>
              <a:rPr lang="ru-RU" dirty="0" err="1" smtClean="0"/>
              <a:t>девлизибад</a:t>
            </a:r>
            <a:r>
              <a:rPr lang="ru-RU" dirty="0" smtClean="0"/>
              <a:t> </a:t>
            </a:r>
            <a:r>
              <a:rPr lang="ru-RU" dirty="0" err="1" smtClean="0"/>
              <a:t>цалабикибси</a:t>
            </a:r>
            <a:r>
              <a:rPr lang="ru-RU" dirty="0" smtClean="0"/>
              <a:t> </a:t>
            </a:r>
            <a:r>
              <a:rPr lang="ru-RU" dirty="0" err="1" smtClean="0"/>
              <a:t>предложениелис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1.Ца </a:t>
            </a:r>
            <a:r>
              <a:rPr lang="ru-RU" dirty="0" err="1" smtClean="0"/>
              <a:t>журала</a:t>
            </a:r>
            <a:r>
              <a:rPr lang="ru-RU" dirty="0" smtClean="0"/>
              <a:t> </a:t>
            </a:r>
            <a:r>
              <a:rPr lang="ru-RU" dirty="0" err="1" smtClean="0"/>
              <a:t>члентар</a:t>
            </a:r>
            <a:r>
              <a:rPr lang="ru-RU" dirty="0" smtClean="0"/>
              <a:t> предложение дек</a:t>
            </a:r>
            <a:r>
              <a:rPr lang="en-US" dirty="0" smtClean="0"/>
              <a:t>l</a:t>
            </a:r>
            <a:r>
              <a:rPr lang="ru-RU" dirty="0" err="1" smtClean="0"/>
              <a:t>арбарая</a:t>
            </a:r>
            <a:r>
              <a:rPr lang="ru-RU" dirty="0" smtClean="0"/>
              <a:t> </a:t>
            </a:r>
          </a:p>
          <a:p>
            <a:r>
              <a:rPr lang="ru-RU" b="1" dirty="0" err="1" smtClean="0">
                <a:solidFill>
                  <a:srgbClr val="C00000"/>
                </a:solidFill>
              </a:rPr>
              <a:t>А.Вавнани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ва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кьарли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авлахъ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шалабарилри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dirty="0" smtClean="0"/>
              <a:t>Б.Г</a:t>
            </a:r>
            <a:r>
              <a:rPr lang="en-US" dirty="0" smtClean="0"/>
              <a:t>l</a:t>
            </a:r>
            <a:r>
              <a:rPr lang="ru-RU" dirty="0" err="1" smtClean="0"/>
              <a:t>ебшни</a:t>
            </a:r>
            <a:r>
              <a:rPr lang="ru-RU" dirty="0" smtClean="0"/>
              <a:t> </a:t>
            </a:r>
            <a:r>
              <a:rPr lang="ru-RU" dirty="0" err="1" smtClean="0"/>
              <a:t>садаиб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В.Нушани</a:t>
            </a:r>
            <a:r>
              <a:rPr lang="ru-RU" dirty="0" smtClean="0"/>
              <a:t> правило </a:t>
            </a:r>
            <a:r>
              <a:rPr lang="ru-RU" dirty="0" err="1" smtClean="0"/>
              <a:t>белч</a:t>
            </a:r>
            <a:r>
              <a:rPr lang="en-US" dirty="0" smtClean="0"/>
              <a:t>l</a:t>
            </a:r>
            <a:r>
              <a:rPr lang="ru-RU" dirty="0" err="1" smtClean="0"/>
              <a:t>унра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2.Царка предложение дек</a:t>
            </a:r>
            <a:r>
              <a:rPr lang="en-US" b="1" dirty="0" smtClean="0"/>
              <a:t>l</a:t>
            </a:r>
            <a:r>
              <a:rPr lang="ru-RU" b="1" dirty="0" err="1" smtClean="0"/>
              <a:t>арбарая</a:t>
            </a:r>
            <a:r>
              <a:rPr lang="ru-RU" b="1" dirty="0" smtClean="0"/>
              <a:t> .</a:t>
            </a:r>
          </a:p>
          <a:p>
            <a:r>
              <a:rPr lang="ru-RU" b="1" dirty="0" err="1" smtClean="0">
                <a:solidFill>
                  <a:srgbClr val="C00000"/>
                </a:solidFill>
              </a:rPr>
              <a:t>А.Берх</a:t>
            </a:r>
            <a:r>
              <a:rPr lang="en-US" b="1" dirty="0" smtClean="0">
                <a:solidFill>
                  <a:srgbClr val="C00000"/>
                </a:solidFill>
              </a:rPr>
              <a:t>l</a:t>
            </a:r>
            <a:r>
              <a:rPr lang="ru-RU" b="1" dirty="0" smtClean="0">
                <a:solidFill>
                  <a:srgbClr val="C00000"/>
                </a:solidFill>
              </a:rPr>
              <a:t>и </a:t>
            </a:r>
            <a:r>
              <a:rPr lang="ru-RU" b="1" dirty="0" err="1" smtClean="0">
                <a:solidFill>
                  <a:srgbClr val="C00000"/>
                </a:solidFill>
              </a:rPr>
              <a:t>дубурла</a:t>
            </a:r>
            <a:r>
              <a:rPr lang="ru-RU" b="1" dirty="0" smtClean="0">
                <a:solidFill>
                  <a:srgbClr val="C00000"/>
                </a:solidFill>
              </a:rPr>
              <a:t> г</a:t>
            </a:r>
            <a:r>
              <a:rPr lang="en-US" b="1" dirty="0" smtClean="0">
                <a:solidFill>
                  <a:srgbClr val="C00000"/>
                </a:solidFill>
              </a:rPr>
              <a:t>l</a:t>
            </a:r>
            <a:r>
              <a:rPr lang="ru-RU" b="1" dirty="0" err="1" smtClean="0">
                <a:solidFill>
                  <a:srgbClr val="C00000"/>
                </a:solidFill>
              </a:rPr>
              <a:t>елабад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гьаббак</a:t>
            </a:r>
            <a:r>
              <a:rPr lang="en-US" b="1" dirty="0" smtClean="0">
                <a:solidFill>
                  <a:srgbClr val="C00000"/>
                </a:solidFill>
              </a:rPr>
              <a:t>l</a:t>
            </a:r>
            <a:r>
              <a:rPr lang="ru-RU" b="1" dirty="0" err="1" smtClean="0">
                <a:solidFill>
                  <a:srgbClr val="C00000"/>
                </a:solidFill>
              </a:rPr>
              <a:t>иб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dirty="0" err="1" smtClean="0"/>
              <a:t>Б.Яни</a:t>
            </a:r>
            <a:r>
              <a:rPr lang="ru-RU" dirty="0" smtClean="0"/>
              <a:t> </a:t>
            </a:r>
            <a:r>
              <a:rPr lang="ru-RU" dirty="0" err="1" smtClean="0"/>
              <a:t>дак</a:t>
            </a:r>
            <a:r>
              <a:rPr lang="en-US" dirty="0" smtClean="0"/>
              <a:t>l</a:t>
            </a:r>
            <a:r>
              <a:rPr lang="ru-RU" dirty="0" smtClean="0"/>
              <a:t>или </a:t>
            </a:r>
            <a:r>
              <a:rPr lang="ru-RU" dirty="0" err="1" smtClean="0"/>
              <a:t>сари,амма</a:t>
            </a:r>
            <a:r>
              <a:rPr lang="ru-RU" dirty="0" smtClean="0"/>
              <a:t> </a:t>
            </a:r>
            <a:r>
              <a:rPr lang="ru-RU" dirty="0" err="1" smtClean="0"/>
              <a:t>нушачиб</a:t>
            </a:r>
            <a:r>
              <a:rPr lang="ru-RU" dirty="0" smtClean="0"/>
              <a:t> </a:t>
            </a:r>
            <a:r>
              <a:rPr lang="ru-RU" dirty="0" err="1" smtClean="0"/>
              <a:t>дях</a:t>
            </a:r>
            <a:r>
              <a:rPr lang="en-US" dirty="0" smtClean="0"/>
              <a:t>l</a:t>
            </a:r>
            <a:r>
              <a:rPr lang="ru-RU" dirty="0" smtClean="0"/>
              <a:t>или </a:t>
            </a:r>
            <a:r>
              <a:rPr lang="ru-RU" dirty="0" err="1" smtClean="0"/>
              <a:t>урзули</a:t>
            </a:r>
            <a:r>
              <a:rPr lang="ru-RU" dirty="0" smtClean="0"/>
              <a:t> ах</a:t>
            </a:r>
            <a:r>
              <a:rPr lang="en-US" dirty="0" smtClean="0"/>
              <a:t>l</a:t>
            </a:r>
            <a:r>
              <a:rPr lang="ru-RU" dirty="0" err="1" smtClean="0"/>
              <a:t>ен</a:t>
            </a:r>
            <a:r>
              <a:rPr lang="ru-RU" dirty="0" smtClean="0"/>
              <a:t>..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3.Т</a:t>
            </a:r>
            <a:r>
              <a:rPr lang="en-US" dirty="0" smtClean="0"/>
              <a:t>l</a:t>
            </a:r>
            <a:r>
              <a:rPr lang="ru-RU" dirty="0" err="1" smtClean="0"/>
              <a:t>инт</a:t>
            </a:r>
            <a:r>
              <a:rPr lang="en-US" dirty="0" smtClean="0"/>
              <a:t>l</a:t>
            </a:r>
            <a:r>
              <a:rPr lang="ru-RU" dirty="0" smtClean="0"/>
              <a:t>си ах</a:t>
            </a:r>
            <a:r>
              <a:rPr lang="en-US" dirty="0" smtClean="0"/>
              <a:t>l</a:t>
            </a:r>
            <a:r>
              <a:rPr lang="ru-RU" dirty="0" err="1" smtClean="0"/>
              <a:t>енси</a:t>
            </a:r>
            <a:r>
              <a:rPr lang="ru-RU" dirty="0" smtClean="0"/>
              <a:t> или </a:t>
            </a:r>
            <a:r>
              <a:rPr lang="ru-RU" dirty="0" err="1" smtClean="0"/>
              <a:t>бик</a:t>
            </a:r>
            <a:r>
              <a:rPr lang="en-US" dirty="0" smtClean="0"/>
              <a:t>l</a:t>
            </a:r>
            <a:r>
              <a:rPr lang="ru-RU" dirty="0" smtClean="0"/>
              <a:t>ар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А.Бек</a:t>
            </a:r>
            <a:r>
              <a:rPr lang="en-US" b="1" dirty="0" smtClean="0">
                <a:solidFill>
                  <a:srgbClr val="C00000"/>
                </a:solidFill>
              </a:rPr>
              <a:t>l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члентазибадцун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цалабикибси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предложениелис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dirty="0" err="1" smtClean="0"/>
              <a:t>Б.Сунезир</a:t>
            </a:r>
            <a:r>
              <a:rPr lang="ru-RU" dirty="0" smtClean="0"/>
              <a:t> бек</a:t>
            </a:r>
            <a:r>
              <a:rPr lang="en-US" dirty="0" smtClean="0"/>
              <a:t>l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к</a:t>
            </a:r>
            <a:r>
              <a:rPr lang="en-US" dirty="0" smtClean="0"/>
              <a:t>l</a:t>
            </a:r>
            <a:r>
              <a:rPr lang="ru-RU" dirty="0" err="1" smtClean="0"/>
              <a:t>иибил</a:t>
            </a:r>
            <a:r>
              <a:rPr lang="ru-RU" dirty="0" smtClean="0"/>
              <a:t> </a:t>
            </a:r>
            <a:r>
              <a:rPr lang="ru-RU" dirty="0" err="1" smtClean="0"/>
              <a:t>даражала</a:t>
            </a:r>
            <a:r>
              <a:rPr lang="ru-RU" dirty="0" smtClean="0"/>
              <a:t> </a:t>
            </a:r>
            <a:r>
              <a:rPr lang="ru-RU" dirty="0" err="1" smtClean="0"/>
              <a:t>члентира</a:t>
            </a:r>
            <a:r>
              <a:rPr lang="ru-RU" dirty="0" smtClean="0"/>
              <a:t> </a:t>
            </a:r>
            <a:r>
              <a:rPr lang="ru-RU" dirty="0" err="1" smtClean="0"/>
              <a:t>лерси</a:t>
            </a:r>
            <a:r>
              <a:rPr lang="ru-RU" dirty="0" smtClean="0"/>
              <a:t>  </a:t>
            </a:r>
            <a:r>
              <a:rPr lang="ru-RU" dirty="0" err="1" smtClean="0"/>
              <a:t>предложениелис</a:t>
            </a:r>
            <a:r>
              <a:rPr lang="ru-RU" dirty="0" smtClean="0"/>
              <a:t> </a:t>
            </a:r>
          </a:p>
          <a:p>
            <a:r>
              <a:rPr lang="ru-RU" dirty="0" smtClean="0"/>
              <a:t>В.Х</a:t>
            </a:r>
            <a:r>
              <a:rPr lang="en-US" dirty="0" smtClean="0"/>
              <a:t>l</a:t>
            </a:r>
            <a:r>
              <a:rPr lang="ru-RU" dirty="0" err="1" smtClean="0"/>
              <a:t>ябал</a:t>
            </a:r>
            <a:r>
              <a:rPr lang="ru-RU" dirty="0" smtClean="0"/>
              <a:t> </a:t>
            </a:r>
            <a:r>
              <a:rPr lang="ru-RU" dirty="0" err="1" smtClean="0"/>
              <a:t>девлизибад</a:t>
            </a:r>
            <a:r>
              <a:rPr lang="ru-RU" dirty="0" smtClean="0"/>
              <a:t> </a:t>
            </a:r>
            <a:r>
              <a:rPr lang="ru-RU" dirty="0" err="1" smtClean="0"/>
              <a:t>цалабикибси</a:t>
            </a:r>
            <a:r>
              <a:rPr lang="ru-RU" dirty="0" smtClean="0"/>
              <a:t> </a:t>
            </a:r>
            <a:r>
              <a:rPr lang="ru-RU" dirty="0" err="1" smtClean="0"/>
              <a:t>предложениелис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b="1" dirty="0" err="1" smtClean="0">
                <a:solidFill>
                  <a:srgbClr val="C00000"/>
                </a:solidFill>
              </a:rPr>
              <a:t>Гуми</a:t>
            </a:r>
            <a:endParaRPr lang="ru-RU" sz="80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КомпЛенд\Downloads\м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506916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err="1" smtClean="0">
                <a:solidFill>
                  <a:srgbClr val="C00000"/>
                </a:solidFill>
              </a:rPr>
              <a:t>Пунктуацияла</a:t>
            </a:r>
            <a:r>
              <a:rPr lang="ru-RU" sz="6000" b="1" dirty="0" smtClean="0">
                <a:solidFill>
                  <a:srgbClr val="C00000"/>
                </a:solidFill>
              </a:rPr>
              <a:t> </a:t>
            </a:r>
            <a:r>
              <a:rPr lang="ru-RU" sz="6000" b="1" dirty="0" err="1" smtClean="0">
                <a:solidFill>
                  <a:srgbClr val="C00000"/>
                </a:solidFill>
              </a:rPr>
              <a:t>къярд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КомпЛенд\Downloads\доли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13468"/>
            <a:ext cx="8784976" cy="485589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Х</a:t>
            </a:r>
            <a:r>
              <a:rPr lang="en-US" b="1" dirty="0" smtClean="0">
                <a:solidFill>
                  <a:srgbClr val="C00000"/>
                </a:solidFill>
              </a:rPr>
              <a:t>l</a:t>
            </a:r>
            <a:r>
              <a:rPr lang="ru-RU" b="1" dirty="0" err="1" smtClean="0">
                <a:solidFill>
                  <a:srgbClr val="C00000"/>
                </a:solidFill>
              </a:rPr>
              <a:t>ушани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баладаяв</a:t>
            </a:r>
            <a:r>
              <a:rPr lang="ru-RU" b="1" dirty="0" smtClean="0">
                <a:solidFill>
                  <a:srgbClr val="C00000"/>
                </a:solidFill>
              </a:rPr>
              <a:t>…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 smtClean="0"/>
              <a:t>Бе</a:t>
            </a:r>
            <a:r>
              <a:rPr lang="en-US" b="1" dirty="0" smtClean="0"/>
              <a:t>l</a:t>
            </a:r>
            <a:r>
              <a:rPr lang="ru-RU" b="1" dirty="0" smtClean="0"/>
              <a:t>г </a:t>
            </a:r>
            <a:r>
              <a:rPr lang="ru-RU" b="1" dirty="0" err="1" smtClean="0"/>
              <a:t>гьалаб</a:t>
            </a:r>
            <a:r>
              <a:rPr lang="ru-RU" b="1" dirty="0" smtClean="0"/>
              <a:t> </a:t>
            </a:r>
            <a:r>
              <a:rPr lang="ru-RU" b="1" dirty="0" err="1" smtClean="0"/>
              <a:t>дак</a:t>
            </a:r>
            <a:r>
              <a:rPr lang="en-US" b="1" dirty="0" smtClean="0"/>
              <a:t>l</a:t>
            </a:r>
            <a:r>
              <a:rPr lang="ru-RU" b="1" dirty="0" err="1" smtClean="0"/>
              <a:t>убухъунси</a:t>
            </a:r>
            <a:r>
              <a:rPr lang="ru-RU" b="1" dirty="0" smtClean="0"/>
              <a:t> </a:t>
            </a:r>
            <a:r>
              <a:rPr lang="ru-RU" b="1" dirty="0" err="1" smtClean="0"/>
              <a:t>саби</a:t>
            </a:r>
            <a:r>
              <a:rPr lang="ru-RU" b="1" dirty="0" smtClean="0"/>
              <a:t> точка(15 </a:t>
            </a:r>
            <a:r>
              <a:rPr lang="ru-RU" b="1" dirty="0" err="1" smtClean="0"/>
              <a:t>ибил</a:t>
            </a:r>
            <a:r>
              <a:rPr lang="ru-RU" b="1" dirty="0" smtClean="0"/>
              <a:t> </a:t>
            </a:r>
            <a:r>
              <a:rPr lang="ru-RU" b="1" dirty="0" err="1" smtClean="0"/>
              <a:t>даршдурслихълизиб</a:t>
            </a:r>
            <a:r>
              <a:rPr lang="ru-RU" b="1" dirty="0" smtClean="0"/>
              <a:t>),г</a:t>
            </a:r>
            <a:r>
              <a:rPr lang="en-US" b="1" dirty="0" smtClean="0"/>
              <a:t>l</a:t>
            </a:r>
            <a:r>
              <a:rPr lang="ru-RU" b="1" dirty="0" err="1" smtClean="0"/>
              <a:t>ур</a:t>
            </a:r>
            <a:r>
              <a:rPr lang="ru-RU" b="1" dirty="0" smtClean="0"/>
              <a:t> запятая,18  </a:t>
            </a:r>
            <a:r>
              <a:rPr lang="ru-RU" b="1" dirty="0" err="1" smtClean="0"/>
              <a:t>ибил</a:t>
            </a:r>
            <a:r>
              <a:rPr lang="ru-RU" b="1" dirty="0" smtClean="0"/>
              <a:t> </a:t>
            </a:r>
            <a:r>
              <a:rPr lang="ru-RU" b="1" dirty="0" err="1" smtClean="0"/>
              <a:t>даршдуслихълизир</a:t>
            </a:r>
            <a:r>
              <a:rPr lang="ru-RU" b="1" dirty="0" smtClean="0"/>
              <a:t> </a:t>
            </a:r>
            <a:r>
              <a:rPr lang="ru-RU" b="1" dirty="0" err="1" smtClean="0"/>
              <a:t>дагьардиуб</a:t>
            </a:r>
            <a:r>
              <a:rPr lang="ru-RU" b="1" dirty="0" smtClean="0"/>
              <a:t> </a:t>
            </a:r>
            <a:r>
              <a:rPr lang="ru-RU" b="1" dirty="0" err="1" smtClean="0"/>
              <a:t>тире,кавычкаби.Бег</a:t>
            </a:r>
            <a:r>
              <a:rPr lang="en-US" b="1" dirty="0" smtClean="0"/>
              <a:t>l</a:t>
            </a:r>
            <a:r>
              <a:rPr lang="ru-RU" b="1" dirty="0" err="1" smtClean="0"/>
              <a:t>ла</a:t>
            </a:r>
            <a:r>
              <a:rPr lang="ru-RU" b="1" dirty="0" smtClean="0"/>
              <a:t> </a:t>
            </a:r>
            <a:r>
              <a:rPr lang="ru-RU" b="1" dirty="0" err="1" smtClean="0"/>
              <a:t>гьалаб</a:t>
            </a:r>
            <a:r>
              <a:rPr lang="ru-RU" b="1" dirty="0" smtClean="0"/>
              <a:t> тире </a:t>
            </a:r>
            <a:r>
              <a:rPr lang="ru-RU" b="1" dirty="0" err="1" smtClean="0"/>
              <a:t>бузахъес</a:t>
            </a:r>
            <a:r>
              <a:rPr lang="ru-RU" b="1" dirty="0" smtClean="0"/>
              <a:t> </a:t>
            </a:r>
            <a:r>
              <a:rPr lang="ru-RU" b="1" dirty="0" err="1" smtClean="0"/>
              <a:t>кайиб</a:t>
            </a:r>
            <a:r>
              <a:rPr lang="en-US" b="1" dirty="0" smtClean="0"/>
              <a:t> </a:t>
            </a:r>
            <a:r>
              <a:rPr lang="ru-RU" b="1" dirty="0" smtClean="0"/>
              <a:t>писатель </a:t>
            </a:r>
            <a:r>
              <a:rPr lang="ru-RU" b="1" dirty="0" err="1" smtClean="0"/>
              <a:t>ва</a:t>
            </a:r>
            <a:r>
              <a:rPr lang="ru-RU" b="1" dirty="0" smtClean="0"/>
              <a:t> историк Николай </a:t>
            </a:r>
            <a:r>
              <a:rPr lang="ru-RU" b="1" dirty="0" err="1" smtClean="0"/>
              <a:t>Карамзинни</a:t>
            </a:r>
            <a:r>
              <a:rPr lang="ru-RU" b="1" dirty="0" smtClean="0"/>
              <a:t>, </a:t>
            </a:r>
            <a:r>
              <a:rPr lang="ru-RU" b="1" dirty="0" err="1" smtClean="0"/>
              <a:t>М.В.Ломоносовла</a:t>
            </a:r>
            <a:r>
              <a:rPr lang="ru-RU" b="1" dirty="0" smtClean="0"/>
              <a:t> ученик А.Барсов </a:t>
            </a:r>
            <a:r>
              <a:rPr lang="ru-RU" b="1" dirty="0" err="1" smtClean="0"/>
              <a:t>вик</a:t>
            </a:r>
            <a:r>
              <a:rPr lang="en-US" b="1" dirty="0" smtClean="0"/>
              <a:t>l</a:t>
            </a:r>
            <a:r>
              <a:rPr lang="ru-RU" b="1" dirty="0" err="1" smtClean="0"/>
              <a:t>усири</a:t>
            </a:r>
            <a:r>
              <a:rPr lang="ru-RU" b="1" dirty="0" smtClean="0"/>
              <a:t> </a:t>
            </a:r>
            <a:r>
              <a:rPr lang="ru-RU" b="1" dirty="0" err="1" smtClean="0"/>
              <a:t>тирелис</a:t>
            </a:r>
            <a:r>
              <a:rPr lang="ru-RU" b="1" dirty="0" smtClean="0"/>
              <a:t> «</a:t>
            </a:r>
            <a:r>
              <a:rPr lang="ru-RU" b="1" dirty="0" err="1" smtClean="0"/>
              <a:t>лех</a:t>
            </a:r>
            <a:r>
              <a:rPr lang="en-US" b="1" dirty="0" smtClean="0"/>
              <a:t>l</a:t>
            </a:r>
            <a:r>
              <a:rPr lang="ru-RU" b="1" dirty="0" err="1" smtClean="0"/>
              <a:t>кахъибси</a:t>
            </a:r>
            <a:r>
              <a:rPr lang="ru-RU" b="1" dirty="0" smtClean="0"/>
              <a:t> </a:t>
            </a:r>
            <a:r>
              <a:rPr lang="ru-RU" b="1" dirty="0" err="1" smtClean="0"/>
              <a:t>ишара</a:t>
            </a:r>
            <a:r>
              <a:rPr lang="ru-RU" b="1" dirty="0" smtClean="0"/>
              <a:t>»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err="1" smtClean="0">
                <a:solidFill>
                  <a:srgbClr val="C00000"/>
                </a:solidFill>
              </a:rPr>
              <a:t>Дарсла</a:t>
            </a:r>
            <a:r>
              <a:rPr lang="ru-RU" sz="6000" b="1" dirty="0" smtClean="0">
                <a:solidFill>
                  <a:srgbClr val="C00000"/>
                </a:solidFill>
              </a:rPr>
              <a:t> итог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b="1" dirty="0" smtClean="0"/>
              <a:t>Се </a:t>
            </a:r>
            <a:r>
              <a:rPr lang="ru-RU" sz="3600" b="1" dirty="0" err="1" smtClean="0"/>
              <a:t>тикрардарира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дарсличир</a:t>
            </a:r>
            <a:r>
              <a:rPr lang="ru-RU" sz="3600" b="1" dirty="0" smtClean="0"/>
              <a:t>?</a:t>
            </a:r>
          </a:p>
          <a:p>
            <a:r>
              <a:rPr lang="ru-RU" sz="3600" b="1" dirty="0" err="1" smtClean="0"/>
              <a:t>Сегъунти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х</a:t>
            </a:r>
            <a:r>
              <a:rPr lang="en-US" sz="3600" b="1" dirty="0" smtClean="0"/>
              <a:t>l</a:t>
            </a:r>
            <a:r>
              <a:rPr lang="ru-RU" sz="3600" b="1" dirty="0" err="1" smtClean="0"/>
              <a:t>янчурби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къияндизура</a:t>
            </a:r>
            <a:r>
              <a:rPr lang="ru-RU" sz="3600" b="1" dirty="0" smtClean="0"/>
              <a:t>?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Рефлексия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6000" b="1" dirty="0" err="1" smtClean="0"/>
              <a:t>Нуни</a:t>
            </a:r>
            <a:r>
              <a:rPr lang="ru-RU" sz="6000" b="1" dirty="0" smtClean="0"/>
              <a:t> </a:t>
            </a:r>
            <a:r>
              <a:rPr lang="ru-RU" sz="6000" b="1" dirty="0" err="1" smtClean="0"/>
              <a:t>багьурра</a:t>
            </a:r>
            <a:r>
              <a:rPr lang="ru-RU" sz="6000" b="1" dirty="0" smtClean="0"/>
              <a:t>……….</a:t>
            </a:r>
          </a:p>
          <a:p>
            <a:r>
              <a:rPr lang="ru-RU" sz="6000" b="1" dirty="0" err="1" smtClean="0"/>
              <a:t>Наб</a:t>
            </a:r>
            <a:r>
              <a:rPr lang="ru-RU" sz="6000" b="1" dirty="0" smtClean="0"/>
              <a:t> г</a:t>
            </a:r>
            <a:r>
              <a:rPr lang="en-US" sz="6000" b="1" dirty="0" smtClean="0"/>
              <a:t>l</a:t>
            </a:r>
            <a:r>
              <a:rPr lang="ru-RU" sz="6000" b="1" dirty="0" err="1" smtClean="0"/>
              <a:t>ях</a:t>
            </a:r>
            <a:r>
              <a:rPr lang="en-US" sz="6000" b="1" dirty="0" smtClean="0"/>
              <a:t>l</a:t>
            </a:r>
            <a:r>
              <a:rPr lang="ru-RU" sz="6000" b="1" dirty="0" err="1" smtClean="0"/>
              <a:t>бизур</a:t>
            </a:r>
            <a:r>
              <a:rPr lang="ru-RU" sz="6000" b="1" dirty="0" smtClean="0"/>
              <a:t>………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/>
          <a:lstStyle/>
          <a:p>
            <a:pPr eaLnBrk="1" hangingPunct="1"/>
            <a:r>
              <a:rPr lang="ru-RU" sz="5400" b="1" dirty="0" err="1" smtClean="0">
                <a:solidFill>
                  <a:srgbClr val="C00000"/>
                </a:solidFill>
              </a:rPr>
              <a:t>Терминтала</a:t>
            </a:r>
            <a:r>
              <a:rPr lang="ru-RU" sz="5400" b="1" dirty="0" smtClean="0">
                <a:solidFill>
                  <a:srgbClr val="C00000"/>
                </a:solidFill>
              </a:rPr>
              <a:t> диктант</a:t>
            </a:r>
            <a:endParaRPr lang="ru-RU" sz="5400" b="1" i="1" dirty="0" smtClean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313" y="1000125"/>
            <a:ext cx="8929687" cy="5126038"/>
          </a:xfrm>
        </p:spPr>
        <p:txBody>
          <a:bodyPr/>
          <a:lstStyle/>
          <a:p>
            <a:r>
              <a:rPr lang="ru-RU" b="1" dirty="0" smtClean="0"/>
              <a:t>1.Чи? Се? </a:t>
            </a:r>
            <a:r>
              <a:rPr lang="ru-RU" b="1" dirty="0" err="1" smtClean="0"/>
              <a:t>Чили?Сели</a:t>
            </a:r>
            <a:r>
              <a:rPr lang="ru-RU" b="1" dirty="0" smtClean="0"/>
              <a:t>? </a:t>
            </a:r>
            <a:r>
              <a:rPr lang="ru-RU" b="1" dirty="0" err="1" smtClean="0"/>
              <a:t>ибти</a:t>
            </a:r>
            <a:r>
              <a:rPr lang="ru-RU" b="1" dirty="0" smtClean="0"/>
              <a:t> </a:t>
            </a:r>
            <a:r>
              <a:rPr lang="ru-RU" b="1" dirty="0" err="1" smtClean="0"/>
              <a:t>суалтас</a:t>
            </a:r>
            <a:r>
              <a:rPr lang="ru-RU" b="1" dirty="0" smtClean="0"/>
              <a:t> </a:t>
            </a:r>
            <a:r>
              <a:rPr lang="ru-RU" b="1" dirty="0" err="1" smtClean="0"/>
              <a:t>жаваб</a:t>
            </a:r>
            <a:r>
              <a:rPr lang="ru-RU" b="1" dirty="0" smtClean="0"/>
              <a:t> </a:t>
            </a:r>
            <a:r>
              <a:rPr lang="ru-RU" b="1" dirty="0" err="1" smtClean="0"/>
              <a:t>лугуси</a:t>
            </a:r>
            <a:r>
              <a:rPr lang="ru-RU" b="1" dirty="0" smtClean="0"/>
              <a:t> бек</a:t>
            </a:r>
            <a:r>
              <a:rPr lang="en-US" b="1" dirty="0" smtClean="0"/>
              <a:t>l</a:t>
            </a:r>
            <a:r>
              <a:rPr lang="ru-RU" b="1" dirty="0" smtClean="0"/>
              <a:t> член?</a:t>
            </a:r>
          </a:p>
          <a:p>
            <a:r>
              <a:rPr lang="ru-RU" b="1" dirty="0" smtClean="0"/>
              <a:t>2.Сегъуна? </a:t>
            </a:r>
            <a:r>
              <a:rPr lang="ru-RU" b="1" dirty="0" err="1" smtClean="0"/>
              <a:t>Чиди</a:t>
            </a:r>
            <a:r>
              <a:rPr lang="ru-RU" b="1" dirty="0" smtClean="0"/>
              <a:t>? </a:t>
            </a:r>
            <a:r>
              <a:rPr lang="ru-RU" b="1" dirty="0" err="1" smtClean="0"/>
              <a:t>Сецад</a:t>
            </a:r>
            <a:r>
              <a:rPr lang="ru-RU" b="1" dirty="0" smtClean="0"/>
              <a:t>? </a:t>
            </a:r>
            <a:r>
              <a:rPr lang="ru-RU" b="1" dirty="0" err="1" smtClean="0"/>
              <a:t>ибти</a:t>
            </a:r>
            <a:r>
              <a:rPr lang="ru-RU" b="1" dirty="0" smtClean="0"/>
              <a:t> </a:t>
            </a:r>
            <a:r>
              <a:rPr lang="ru-RU" b="1" dirty="0" err="1" smtClean="0"/>
              <a:t>суалтас</a:t>
            </a:r>
            <a:r>
              <a:rPr lang="ru-RU" b="1" dirty="0" smtClean="0"/>
              <a:t> </a:t>
            </a:r>
            <a:r>
              <a:rPr lang="ru-RU" b="1" dirty="0" err="1" smtClean="0"/>
              <a:t>жаваб</a:t>
            </a:r>
            <a:r>
              <a:rPr lang="ru-RU" b="1" dirty="0" smtClean="0"/>
              <a:t> </a:t>
            </a:r>
            <a:r>
              <a:rPr lang="ru-RU" b="1" dirty="0" err="1" smtClean="0"/>
              <a:t>лугуси</a:t>
            </a:r>
            <a:r>
              <a:rPr lang="ru-RU" b="1" dirty="0" smtClean="0"/>
              <a:t> к</a:t>
            </a:r>
            <a:r>
              <a:rPr lang="en-US" b="1" dirty="0" smtClean="0"/>
              <a:t>l</a:t>
            </a:r>
            <a:r>
              <a:rPr lang="ru-RU" b="1" dirty="0" err="1" smtClean="0"/>
              <a:t>иибил</a:t>
            </a:r>
            <a:r>
              <a:rPr lang="ru-RU" b="1" dirty="0" smtClean="0"/>
              <a:t> </a:t>
            </a:r>
            <a:r>
              <a:rPr lang="ru-RU" b="1" dirty="0" err="1" smtClean="0"/>
              <a:t>даражала</a:t>
            </a:r>
            <a:r>
              <a:rPr lang="ru-RU" b="1" dirty="0" smtClean="0"/>
              <a:t> член?</a:t>
            </a:r>
          </a:p>
          <a:p>
            <a:r>
              <a:rPr lang="ru-RU" b="1" dirty="0" smtClean="0"/>
              <a:t>3. Се </a:t>
            </a:r>
            <a:r>
              <a:rPr lang="ru-RU" b="1" dirty="0" err="1" smtClean="0"/>
              <a:t>бирули</a:t>
            </a:r>
            <a:r>
              <a:rPr lang="ru-RU" b="1" dirty="0" smtClean="0"/>
              <a:t>? Се </a:t>
            </a:r>
            <a:r>
              <a:rPr lang="ru-RU" b="1" dirty="0" err="1" smtClean="0"/>
              <a:t>бариба</a:t>
            </a:r>
            <a:r>
              <a:rPr lang="ru-RU" b="1" dirty="0" smtClean="0"/>
              <a:t>? Се </a:t>
            </a:r>
            <a:r>
              <a:rPr lang="ru-RU" b="1" dirty="0" err="1" smtClean="0"/>
              <a:t>биру</a:t>
            </a:r>
            <a:r>
              <a:rPr lang="ru-RU" b="1" dirty="0" smtClean="0"/>
              <a:t>? </a:t>
            </a:r>
            <a:r>
              <a:rPr lang="ru-RU" b="1" dirty="0" err="1" smtClean="0"/>
              <a:t>ибти</a:t>
            </a:r>
            <a:r>
              <a:rPr lang="ru-RU" b="1" dirty="0" smtClean="0"/>
              <a:t> </a:t>
            </a:r>
            <a:r>
              <a:rPr lang="ru-RU" b="1" dirty="0" err="1" smtClean="0"/>
              <a:t>суалтас</a:t>
            </a:r>
            <a:r>
              <a:rPr lang="ru-RU" b="1" dirty="0" smtClean="0"/>
              <a:t> </a:t>
            </a:r>
            <a:r>
              <a:rPr lang="ru-RU" b="1" dirty="0" err="1" smtClean="0"/>
              <a:t>жаваб</a:t>
            </a:r>
            <a:r>
              <a:rPr lang="ru-RU" b="1" dirty="0" smtClean="0"/>
              <a:t> </a:t>
            </a:r>
            <a:r>
              <a:rPr lang="ru-RU" b="1" dirty="0" err="1" smtClean="0"/>
              <a:t>лугуси</a:t>
            </a:r>
            <a:r>
              <a:rPr lang="ru-RU" b="1" dirty="0" smtClean="0"/>
              <a:t> бек</a:t>
            </a:r>
            <a:r>
              <a:rPr lang="en-US" b="1" dirty="0" smtClean="0"/>
              <a:t>l </a:t>
            </a:r>
            <a:r>
              <a:rPr lang="ru-RU" b="1" dirty="0" smtClean="0"/>
              <a:t>член?</a:t>
            </a:r>
          </a:p>
          <a:p>
            <a:r>
              <a:rPr lang="ru-RU" b="1" dirty="0" smtClean="0"/>
              <a:t>4.Ург</a:t>
            </a:r>
            <a:r>
              <a:rPr lang="en-US" b="1" dirty="0" smtClean="0"/>
              <a:t>l</a:t>
            </a:r>
            <a:r>
              <a:rPr lang="ru-RU" b="1" dirty="0" err="1" smtClean="0"/>
              <a:t>ерти</a:t>
            </a:r>
            <a:r>
              <a:rPr lang="ru-RU" b="1" dirty="0" smtClean="0"/>
              <a:t> </a:t>
            </a:r>
            <a:r>
              <a:rPr lang="ru-RU" b="1" dirty="0" err="1" smtClean="0"/>
              <a:t>падежунала</a:t>
            </a:r>
            <a:r>
              <a:rPr lang="ru-RU" b="1" dirty="0" smtClean="0"/>
              <a:t> </a:t>
            </a:r>
            <a:r>
              <a:rPr lang="ru-RU" b="1" dirty="0" err="1" smtClean="0"/>
              <a:t>суалтас</a:t>
            </a:r>
            <a:r>
              <a:rPr lang="ru-RU" b="1" dirty="0" smtClean="0"/>
              <a:t> </a:t>
            </a:r>
            <a:r>
              <a:rPr lang="ru-RU" b="1" dirty="0" err="1" smtClean="0"/>
              <a:t>жаваб</a:t>
            </a:r>
            <a:r>
              <a:rPr lang="ru-RU" b="1" dirty="0" smtClean="0"/>
              <a:t> </a:t>
            </a:r>
            <a:r>
              <a:rPr lang="ru-RU" b="1" dirty="0" err="1" smtClean="0"/>
              <a:t>лугуси</a:t>
            </a:r>
            <a:r>
              <a:rPr lang="ru-RU" b="1" dirty="0" smtClean="0"/>
              <a:t> к</a:t>
            </a:r>
            <a:r>
              <a:rPr lang="en-US" b="1" dirty="0" smtClean="0"/>
              <a:t>l</a:t>
            </a:r>
            <a:r>
              <a:rPr lang="ru-RU" b="1" dirty="0" err="1" smtClean="0"/>
              <a:t>иибил</a:t>
            </a:r>
            <a:r>
              <a:rPr lang="ru-RU" b="1" dirty="0" smtClean="0"/>
              <a:t> </a:t>
            </a:r>
            <a:r>
              <a:rPr lang="ru-RU" b="1" dirty="0" err="1" smtClean="0"/>
              <a:t>даражала</a:t>
            </a:r>
            <a:r>
              <a:rPr lang="ru-RU" b="1" dirty="0" smtClean="0"/>
              <a:t> член?</a:t>
            </a:r>
          </a:p>
          <a:p>
            <a:r>
              <a:rPr lang="ru-RU" b="1" dirty="0" smtClean="0"/>
              <a:t>5.Мурт ? Сен ? Сен-сен? </a:t>
            </a:r>
            <a:r>
              <a:rPr lang="ru-RU" b="1" dirty="0" err="1" smtClean="0"/>
              <a:t>Чинаб</a:t>
            </a:r>
            <a:r>
              <a:rPr lang="ru-RU" b="1" dirty="0" smtClean="0"/>
              <a:t>? </a:t>
            </a:r>
            <a:r>
              <a:rPr lang="ru-RU" b="1" dirty="0" err="1" smtClean="0"/>
              <a:t>ибти</a:t>
            </a:r>
            <a:r>
              <a:rPr lang="ru-RU" b="1" dirty="0" smtClean="0"/>
              <a:t> </a:t>
            </a:r>
            <a:r>
              <a:rPr lang="ru-RU" b="1" dirty="0" err="1" smtClean="0"/>
              <a:t>суалтас</a:t>
            </a:r>
            <a:r>
              <a:rPr lang="ru-RU" b="1" dirty="0" smtClean="0"/>
              <a:t> </a:t>
            </a:r>
            <a:r>
              <a:rPr lang="ru-RU" b="1" dirty="0" err="1" smtClean="0"/>
              <a:t>жаваб</a:t>
            </a:r>
            <a:r>
              <a:rPr lang="ru-RU" b="1" dirty="0" smtClean="0"/>
              <a:t> </a:t>
            </a:r>
            <a:r>
              <a:rPr lang="ru-RU" b="1" dirty="0" err="1" smtClean="0"/>
              <a:t>лугуси</a:t>
            </a:r>
            <a:r>
              <a:rPr lang="ru-RU" b="1" dirty="0" smtClean="0"/>
              <a:t> к</a:t>
            </a:r>
            <a:r>
              <a:rPr lang="en-US" b="1" dirty="0" smtClean="0"/>
              <a:t>l</a:t>
            </a:r>
            <a:r>
              <a:rPr lang="ru-RU" b="1" dirty="0" err="1" smtClean="0"/>
              <a:t>иибил</a:t>
            </a:r>
            <a:r>
              <a:rPr lang="ru-RU" b="1" dirty="0" smtClean="0"/>
              <a:t> </a:t>
            </a:r>
            <a:r>
              <a:rPr lang="ru-RU" b="1" dirty="0" err="1" smtClean="0"/>
              <a:t>даражала</a:t>
            </a:r>
            <a:r>
              <a:rPr lang="ru-RU" b="1" dirty="0" smtClean="0"/>
              <a:t> член?</a:t>
            </a:r>
          </a:p>
          <a:p>
            <a:pPr eaLnBrk="1" hangingPunct="1">
              <a:buFont typeface="Arial" charset="0"/>
              <a:buNone/>
            </a:pPr>
            <a:endParaRPr lang="ru-RU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err="1" smtClean="0">
                <a:solidFill>
                  <a:srgbClr val="C00000"/>
                </a:solidFill>
              </a:rPr>
              <a:t>Хъули</a:t>
            </a:r>
            <a:r>
              <a:rPr lang="ru-RU" sz="6000" b="1" dirty="0" smtClean="0">
                <a:solidFill>
                  <a:srgbClr val="C00000"/>
                </a:solidFill>
              </a:rPr>
              <a:t> </a:t>
            </a:r>
            <a:r>
              <a:rPr lang="ru-RU" sz="6000" b="1" dirty="0" err="1" smtClean="0">
                <a:solidFill>
                  <a:srgbClr val="C00000"/>
                </a:solidFill>
              </a:rPr>
              <a:t>х</a:t>
            </a:r>
            <a:r>
              <a:rPr lang="en-US" sz="6000" b="1" dirty="0" smtClean="0">
                <a:solidFill>
                  <a:srgbClr val="C00000"/>
                </a:solidFill>
              </a:rPr>
              <a:t>l</a:t>
            </a:r>
            <a:r>
              <a:rPr lang="ru-RU" sz="6000" b="1" dirty="0" err="1" smtClean="0">
                <a:solidFill>
                  <a:srgbClr val="C00000"/>
                </a:solidFill>
              </a:rPr>
              <a:t>янчи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6600" b="1" dirty="0" err="1" smtClean="0">
                <a:solidFill>
                  <a:srgbClr val="002060"/>
                </a:solidFill>
              </a:rPr>
              <a:t>Яниличила</a:t>
            </a:r>
            <a:r>
              <a:rPr lang="ru-RU" sz="6600" b="1" dirty="0" smtClean="0">
                <a:solidFill>
                  <a:srgbClr val="002060"/>
                </a:solidFill>
              </a:rPr>
              <a:t> </a:t>
            </a:r>
            <a:r>
              <a:rPr lang="ru-RU" sz="6600" b="1" dirty="0" err="1" smtClean="0">
                <a:solidFill>
                  <a:srgbClr val="002060"/>
                </a:solidFill>
              </a:rPr>
              <a:t>бишт</a:t>
            </a:r>
            <a:r>
              <a:rPr lang="en-US" sz="6600" b="1" dirty="0" smtClean="0">
                <a:solidFill>
                  <a:srgbClr val="002060"/>
                </a:solidFill>
              </a:rPr>
              <a:t>l</a:t>
            </a:r>
            <a:r>
              <a:rPr lang="ru-RU" sz="6600" b="1" dirty="0" err="1" smtClean="0">
                <a:solidFill>
                  <a:srgbClr val="002060"/>
                </a:solidFill>
              </a:rPr>
              <a:t>аси</a:t>
            </a:r>
            <a:r>
              <a:rPr lang="ru-RU" sz="6600" b="1" dirty="0" smtClean="0">
                <a:solidFill>
                  <a:srgbClr val="002060"/>
                </a:solidFill>
              </a:rPr>
              <a:t> хабар </a:t>
            </a:r>
            <a:r>
              <a:rPr lang="ru-RU" sz="6600" b="1" dirty="0" err="1" smtClean="0">
                <a:solidFill>
                  <a:srgbClr val="002060"/>
                </a:solidFill>
              </a:rPr>
              <a:t>цалабяхъес</a:t>
            </a:r>
            <a:r>
              <a:rPr lang="ru-RU" sz="6600" b="1" dirty="0" smtClean="0">
                <a:solidFill>
                  <a:srgbClr val="002060"/>
                </a:solidFill>
              </a:rPr>
              <a:t>.</a:t>
            </a:r>
            <a:endParaRPr lang="ru-RU" sz="6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6.К</a:t>
            </a:r>
            <a:r>
              <a:rPr lang="en-US" b="1" dirty="0" smtClean="0"/>
              <a:t>l</a:t>
            </a:r>
            <a:r>
              <a:rPr lang="ru-RU" b="1" dirty="0" smtClean="0"/>
              <a:t>ел яра </a:t>
            </a:r>
            <a:r>
              <a:rPr lang="ru-RU" b="1" dirty="0" err="1" smtClean="0"/>
              <a:t>чумал</a:t>
            </a:r>
            <a:r>
              <a:rPr lang="ru-RU" b="1" dirty="0" smtClean="0"/>
              <a:t> </a:t>
            </a:r>
            <a:r>
              <a:rPr lang="ru-RU" b="1" dirty="0" err="1" smtClean="0"/>
              <a:t>адамла</a:t>
            </a:r>
            <a:r>
              <a:rPr lang="ru-RU" b="1" dirty="0" smtClean="0"/>
              <a:t> </a:t>
            </a:r>
            <a:r>
              <a:rPr lang="ru-RU" b="1" dirty="0" err="1" smtClean="0"/>
              <a:t>ургабси</a:t>
            </a:r>
            <a:r>
              <a:rPr lang="ru-RU" b="1" dirty="0" smtClean="0"/>
              <a:t> </a:t>
            </a:r>
            <a:r>
              <a:rPr lang="ru-RU" b="1" dirty="0" err="1" smtClean="0"/>
              <a:t>ихтилатлис</a:t>
            </a:r>
            <a:r>
              <a:rPr lang="ru-RU" b="1" dirty="0" smtClean="0"/>
              <a:t> …</a:t>
            </a:r>
            <a:r>
              <a:rPr lang="ru-RU" b="1" dirty="0" err="1" smtClean="0"/>
              <a:t>бик</a:t>
            </a:r>
            <a:r>
              <a:rPr lang="en-US" b="1" dirty="0" smtClean="0"/>
              <a:t>l</a:t>
            </a:r>
            <a:r>
              <a:rPr lang="ru-RU" b="1" dirty="0" smtClean="0"/>
              <a:t>ар</a:t>
            </a:r>
            <a:endParaRPr lang="en-US" b="1" dirty="0" smtClean="0"/>
          </a:p>
          <a:p>
            <a:r>
              <a:rPr lang="en-US" b="1" dirty="0" smtClean="0"/>
              <a:t>7</a:t>
            </a:r>
            <a:r>
              <a:rPr lang="ru-RU" b="1" dirty="0" smtClean="0"/>
              <a:t>.Адам </a:t>
            </a:r>
            <a:r>
              <a:rPr lang="ru-RU" b="1" dirty="0" err="1" smtClean="0"/>
              <a:t>чичи</a:t>
            </a:r>
            <a:r>
              <a:rPr lang="ru-RU" b="1" dirty="0" smtClean="0"/>
              <a:t> яра </a:t>
            </a:r>
            <a:r>
              <a:rPr lang="ru-RU" b="1" dirty="0" err="1" smtClean="0"/>
              <a:t>селичи</a:t>
            </a:r>
            <a:r>
              <a:rPr lang="ru-RU" b="1" dirty="0" smtClean="0"/>
              <a:t> </a:t>
            </a:r>
            <a:r>
              <a:rPr lang="ru-RU" b="1" dirty="0" err="1" smtClean="0"/>
              <a:t>дугьаилзулил</a:t>
            </a:r>
            <a:r>
              <a:rPr lang="ru-RU" b="1" dirty="0" smtClean="0"/>
              <a:t> </a:t>
            </a:r>
            <a:r>
              <a:rPr lang="ru-RU" b="1" dirty="0" err="1" smtClean="0"/>
              <a:t>чебиахъуси</a:t>
            </a:r>
            <a:r>
              <a:rPr lang="ru-RU" b="1" dirty="0" smtClean="0"/>
              <a:t> </a:t>
            </a:r>
            <a:r>
              <a:rPr lang="ru-RU" b="1" dirty="0" err="1" smtClean="0"/>
              <a:t>девлис</a:t>
            </a:r>
            <a:r>
              <a:rPr lang="ru-RU" b="1" dirty="0" smtClean="0"/>
              <a:t> </a:t>
            </a:r>
            <a:r>
              <a:rPr lang="ru-RU" b="1" dirty="0" err="1" smtClean="0"/>
              <a:t>яра</a:t>
            </a:r>
            <a:r>
              <a:rPr lang="ru-RU" b="1" dirty="0" smtClean="0"/>
              <a:t> </a:t>
            </a:r>
            <a:r>
              <a:rPr lang="ru-RU" b="1" dirty="0" err="1" smtClean="0"/>
              <a:t>дугьбала</a:t>
            </a:r>
            <a:r>
              <a:rPr lang="ru-RU" b="1" dirty="0" smtClean="0"/>
              <a:t> </a:t>
            </a:r>
            <a:r>
              <a:rPr lang="ru-RU" b="1" dirty="0" err="1" smtClean="0"/>
              <a:t>цалабиклис</a:t>
            </a:r>
            <a:r>
              <a:rPr lang="ru-RU" b="1" dirty="0" smtClean="0"/>
              <a:t> …..или </a:t>
            </a:r>
            <a:r>
              <a:rPr lang="ru-RU" b="1" dirty="0" err="1" smtClean="0"/>
              <a:t>бик</a:t>
            </a:r>
            <a:r>
              <a:rPr lang="en-US" b="1" dirty="0" smtClean="0"/>
              <a:t>l</a:t>
            </a:r>
            <a:r>
              <a:rPr lang="ru-RU" b="1" dirty="0" smtClean="0"/>
              <a:t>ар.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b="1" dirty="0" smtClean="0"/>
              <a:t>Подлежащее, </a:t>
            </a:r>
            <a:r>
              <a:rPr lang="ru-RU" sz="4000" b="1" dirty="0" err="1" smtClean="0"/>
              <a:t>определение,сказуемое,дополнение,аги-кьяйда,диалог</a:t>
            </a:r>
            <a:r>
              <a:rPr lang="ru-RU" sz="4000" b="1" dirty="0" smtClean="0"/>
              <a:t>, </a:t>
            </a:r>
            <a:r>
              <a:rPr lang="ru-RU" sz="4000" b="1" dirty="0" err="1" smtClean="0"/>
              <a:t>дугьабиз</a:t>
            </a:r>
            <a:endParaRPr lang="ru-RU" sz="4000" b="1" dirty="0" smtClean="0"/>
          </a:p>
          <a:p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Дугьбала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цалабикунала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шагьар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КомпЛенд\motto.net.ua-869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506916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Дугьбала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цалабикуни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х</a:t>
            </a:r>
            <a:r>
              <a:rPr lang="en-US" b="1" dirty="0" smtClean="0">
                <a:solidFill>
                  <a:srgbClr val="C00000"/>
                </a:solidFill>
              </a:rPr>
              <a:t>l</a:t>
            </a:r>
            <a:r>
              <a:rPr lang="ru-RU" b="1" dirty="0" err="1" smtClean="0">
                <a:solidFill>
                  <a:srgbClr val="C00000"/>
                </a:solidFill>
              </a:rPr>
              <a:t>ясибли</a:t>
            </a:r>
            <a:r>
              <a:rPr lang="ru-RU" b="1" dirty="0" smtClean="0">
                <a:solidFill>
                  <a:srgbClr val="C00000"/>
                </a:solidFill>
              </a:rPr>
              <a:t>  литературный произведение </a:t>
            </a:r>
            <a:r>
              <a:rPr lang="ru-RU" b="1" dirty="0" err="1" smtClean="0">
                <a:solidFill>
                  <a:srgbClr val="C00000"/>
                </a:solidFill>
              </a:rPr>
              <a:t>багьес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ru-RU" sz="2400" dirty="0" smtClean="0"/>
          </a:p>
          <a:p>
            <a:pPr lvl="0"/>
            <a:endParaRPr lang="ru-RU" b="1" dirty="0" smtClean="0"/>
          </a:p>
          <a:p>
            <a:pPr lvl="0"/>
            <a:r>
              <a:rPr lang="ru-RU" b="1" dirty="0" smtClean="0"/>
              <a:t>Г</a:t>
            </a:r>
            <a:r>
              <a:rPr lang="en-US" b="1" dirty="0" smtClean="0"/>
              <a:t>l</a:t>
            </a:r>
            <a:r>
              <a:rPr lang="ru-RU" b="1" dirty="0" err="1" smtClean="0"/>
              <a:t>ях</a:t>
            </a:r>
            <a:r>
              <a:rPr lang="en-US" b="1" dirty="0" smtClean="0"/>
              <a:t>l</a:t>
            </a:r>
            <a:r>
              <a:rPr lang="ru-RU" b="1" dirty="0" smtClean="0"/>
              <a:t>си урчи, </a:t>
            </a:r>
            <a:r>
              <a:rPr lang="ru-RU" b="1" dirty="0" err="1" smtClean="0"/>
              <a:t>х</a:t>
            </a:r>
            <a:r>
              <a:rPr lang="en-US" b="1" dirty="0" smtClean="0"/>
              <a:t>l</a:t>
            </a:r>
            <a:r>
              <a:rPr lang="ru-RU" b="1" dirty="0" err="1" smtClean="0"/>
              <a:t>ябал</a:t>
            </a:r>
            <a:r>
              <a:rPr lang="ru-RU" b="1" dirty="0" smtClean="0"/>
              <a:t> </a:t>
            </a:r>
            <a:r>
              <a:rPr lang="ru-RU" b="1" dirty="0" err="1" smtClean="0"/>
              <a:t>рурси</a:t>
            </a:r>
            <a:r>
              <a:rPr lang="ru-RU" b="1" dirty="0" smtClean="0"/>
              <a:t>, </a:t>
            </a:r>
            <a:r>
              <a:rPr lang="ru-RU" b="1" dirty="0" err="1" smtClean="0"/>
              <a:t>бухъяна</a:t>
            </a:r>
            <a:r>
              <a:rPr lang="ru-RU" b="1" dirty="0" smtClean="0"/>
              <a:t> </a:t>
            </a:r>
            <a:r>
              <a:rPr lang="ru-RU" b="1" dirty="0" err="1" smtClean="0"/>
              <a:t>гьая</a:t>
            </a:r>
            <a:endParaRPr lang="ru-RU" b="1" dirty="0" smtClean="0"/>
          </a:p>
          <a:p>
            <a:pPr lvl="0"/>
            <a:r>
              <a:rPr lang="ru-RU" b="1" dirty="0" err="1" smtClean="0"/>
              <a:t>Имси</a:t>
            </a:r>
            <a:r>
              <a:rPr lang="ru-RU" b="1" dirty="0" smtClean="0"/>
              <a:t> </a:t>
            </a:r>
            <a:r>
              <a:rPr lang="ru-RU" b="1" dirty="0" err="1" smtClean="0"/>
              <a:t>диъ,даршал</a:t>
            </a:r>
            <a:r>
              <a:rPr lang="ru-RU" b="1" dirty="0" smtClean="0"/>
              <a:t> </a:t>
            </a:r>
            <a:r>
              <a:rPr lang="ru-RU" b="1" dirty="0" err="1" smtClean="0"/>
              <a:t>жибх</a:t>
            </a:r>
            <a:r>
              <a:rPr lang="en-US" b="1" dirty="0" smtClean="0"/>
              <a:t>l</a:t>
            </a:r>
            <a:r>
              <a:rPr lang="ru-RU" b="1" dirty="0" err="1" smtClean="0"/>
              <a:t>я,талхъа</a:t>
            </a:r>
            <a:r>
              <a:rPr lang="ru-RU" b="1" dirty="0" smtClean="0"/>
              <a:t> </a:t>
            </a:r>
            <a:r>
              <a:rPr lang="ru-RU" b="1" dirty="0" err="1" smtClean="0"/>
              <a:t>хьунуй</a:t>
            </a:r>
            <a:r>
              <a:rPr lang="ru-RU" b="1" dirty="0" smtClean="0"/>
              <a:t> </a:t>
            </a:r>
            <a:r>
              <a:rPr lang="ru-RU" b="1" dirty="0" err="1" smtClean="0"/>
              <a:t>чебаили</a:t>
            </a:r>
            <a:r>
              <a:rPr lang="ru-RU" b="1" dirty="0" smtClean="0"/>
              <a:t>.</a:t>
            </a:r>
          </a:p>
          <a:p>
            <a:pPr lvl="0"/>
            <a:r>
              <a:rPr lang="ru-RU" b="1" dirty="0" err="1" smtClean="0"/>
              <a:t>Мискин</a:t>
            </a:r>
            <a:r>
              <a:rPr lang="ru-RU" b="1" dirty="0" smtClean="0"/>
              <a:t> </a:t>
            </a:r>
            <a:r>
              <a:rPr lang="ru-RU" b="1" dirty="0" err="1" smtClean="0"/>
              <a:t>адам</a:t>
            </a:r>
            <a:r>
              <a:rPr lang="ru-RU" b="1" dirty="0" smtClean="0"/>
              <a:t>, </a:t>
            </a:r>
            <a:r>
              <a:rPr lang="ru-RU" b="1" dirty="0" err="1" smtClean="0"/>
              <a:t>мургьила</a:t>
            </a:r>
            <a:r>
              <a:rPr lang="ru-RU" b="1" dirty="0" smtClean="0"/>
              <a:t> т</a:t>
            </a:r>
            <a:r>
              <a:rPr lang="en-US" b="1" dirty="0" smtClean="0"/>
              <a:t>l</a:t>
            </a:r>
            <a:r>
              <a:rPr lang="ru-RU" b="1" dirty="0" err="1" smtClean="0"/>
              <a:t>улека</a:t>
            </a:r>
            <a:r>
              <a:rPr lang="ru-RU" b="1" dirty="0" smtClean="0"/>
              <a:t>, </a:t>
            </a:r>
            <a:r>
              <a:rPr lang="ru-RU" b="1" dirty="0" err="1" smtClean="0"/>
              <a:t>къакълизи</a:t>
            </a:r>
            <a:r>
              <a:rPr lang="ru-RU" b="1" dirty="0" smtClean="0"/>
              <a:t> </a:t>
            </a:r>
            <a:r>
              <a:rPr lang="ru-RU" b="1" dirty="0" err="1" smtClean="0"/>
              <a:t>дяхъяхъни</a:t>
            </a:r>
            <a:endParaRPr lang="ru-RU" b="1" dirty="0" smtClean="0"/>
          </a:p>
          <a:p>
            <a:pPr lvl="0"/>
            <a:r>
              <a:rPr lang="ru-RU" b="1" dirty="0" err="1" smtClean="0"/>
              <a:t>Мирхъиван</a:t>
            </a:r>
            <a:r>
              <a:rPr lang="ru-RU" b="1" dirty="0" smtClean="0"/>
              <a:t> </a:t>
            </a:r>
            <a:r>
              <a:rPr lang="ru-RU" b="1" dirty="0" err="1" smtClean="0"/>
              <a:t>зявдик</a:t>
            </a:r>
            <a:r>
              <a:rPr lang="en-US" b="1" dirty="0" smtClean="0"/>
              <a:t>l</a:t>
            </a:r>
            <a:r>
              <a:rPr lang="ru-RU" b="1" dirty="0" err="1" smtClean="0"/>
              <a:t>ули</a:t>
            </a:r>
            <a:r>
              <a:rPr lang="ru-RU" b="1" dirty="0" smtClean="0"/>
              <a:t>, </a:t>
            </a:r>
            <a:r>
              <a:rPr lang="ru-RU" b="1" dirty="0" err="1" smtClean="0"/>
              <a:t>къярд</a:t>
            </a:r>
            <a:r>
              <a:rPr lang="ru-RU" b="1" dirty="0" smtClean="0"/>
              <a:t> </a:t>
            </a:r>
            <a:r>
              <a:rPr lang="ru-RU" b="1" dirty="0" err="1" smtClean="0"/>
              <a:t>булх</a:t>
            </a:r>
            <a:r>
              <a:rPr lang="en-US" b="1" dirty="0" smtClean="0"/>
              <a:t>l</a:t>
            </a:r>
            <a:r>
              <a:rPr lang="ru-RU" b="1" dirty="0" err="1" smtClean="0"/>
              <a:t>ехъули</a:t>
            </a:r>
            <a:r>
              <a:rPr lang="ru-RU" b="1" dirty="0" smtClean="0"/>
              <a:t>, </a:t>
            </a:r>
            <a:r>
              <a:rPr lang="ru-RU" b="1" dirty="0" err="1" smtClean="0"/>
              <a:t>х</a:t>
            </a:r>
            <a:r>
              <a:rPr lang="en-US" b="1" dirty="0" smtClean="0"/>
              <a:t>l</a:t>
            </a:r>
            <a:r>
              <a:rPr lang="ru-RU" b="1" dirty="0" err="1" smtClean="0"/>
              <a:t>унзи</a:t>
            </a:r>
            <a:r>
              <a:rPr lang="ru-RU" b="1" dirty="0" smtClean="0"/>
              <a:t> </a:t>
            </a:r>
            <a:r>
              <a:rPr lang="ru-RU" b="1" dirty="0" err="1" smtClean="0"/>
              <a:t>дуч</a:t>
            </a:r>
            <a:r>
              <a:rPr lang="en-US" b="1" dirty="0" smtClean="0"/>
              <a:t>l</a:t>
            </a:r>
            <a:r>
              <a:rPr lang="ru-RU" b="1" dirty="0" err="1" smtClean="0"/>
              <a:t>ули</a:t>
            </a:r>
            <a:r>
              <a:rPr lang="ru-RU" b="1" dirty="0" smtClean="0"/>
              <a:t> сари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1.Урхьула урчи</a:t>
            </a:r>
          </a:p>
          <a:p>
            <a:r>
              <a:rPr lang="ru-RU" sz="4800" b="1" dirty="0" smtClean="0">
                <a:solidFill>
                  <a:srgbClr val="002060"/>
                </a:solidFill>
              </a:rPr>
              <a:t>2.Рурсила г</a:t>
            </a:r>
            <a:r>
              <a:rPr lang="en-US" sz="4800" b="1" dirty="0" smtClean="0">
                <a:solidFill>
                  <a:srgbClr val="002060"/>
                </a:solidFill>
              </a:rPr>
              <a:t>l</a:t>
            </a:r>
            <a:r>
              <a:rPr lang="ru-RU" sz="4800" b="1" dirty="0" err="1" smtClean="0">
                <a:solidFill>
                  <a:srgbClr val="002060"/>
                </a:solidFill>
              </a:rPr>
              <a:t>якьлу</a:t>
            </a:r>
            <a:endParaRPr lang="ru-RU" sz="4800" b="1" dirty="0" smtClean="0">
              <a:solidFill>
                <a:srgbClr val="002060"/>
              </a:solidFill>
            </a:endParaRPr>
          </a:p>
          <a:p>
            <a:r>
              <a:rPr lang="ru-RU" sz="4800" b="1" dirty="0" smtClean="0">
                <a:solidFill>
                  <a:srgbClr val="002060"/>
                </a:solidFill>
              </a:rPr>
              <a:t>3.Даршал т</a:t>
            </a:r>
            <a:r>
              <a:rPr lang="en-US" sz="4800" b="1" dirty="0" smtClean="0">
                <a:solidFill>
                  <a:srgbClr val="002060"/>
                </a:solidFill>
              </a:rPr>
              <a:t>l</a:t>
            </a:r>
            <a:r>
              <a:rPr lang="ru-RU" sz="4800" b="1" dirty="0" err="1" smtClean="0">
                <a:solidFill>
                  <a:srgbClr val="002060"/>
                </a:solidFill>
              </a:rPr>
              <a:t>ерхьа</a:t>
            </a:r>
            <a:endParaRPr lang="ru-RU" sz="4800" b="1" dirty="0" smtClean="0">
              <a:solidFill>
                <a:srgbClr val="002060"/>
              </a:solidFill>
            </a:endParaRPr>
          </a:p>
          <a:p>
            <a:r>
              <a:rPr lang="ru-RU" sz="4800" b="1" dirty="0" smtClean="0">
                <a:solidFill>
                  <a:srgbClr val="002060"/>
                </a:solidFill>
              </a:rPr>
              <a:t>4.Назму «</a:t>
            </a:r>
            <a:r>
              <a:rPr lang="ru-RU" sz="4800" b="1" dirty="0" err="1" smtClean="0">
                <a:solidFill>
                  <a:srgbClr val="002060"/>
                </a:solidFill>
              </a:rPr>
              <a:t>Дуц</a:t>
            </a:r>
            <a:r>
              <a:rPr lang="en-US" sz="4800" b="1" dirty="0" smtClean="0">
                <a:solidFill>
                  <a:srgbClr val="002060"/>
                </a:solidFill>
              </a:rPr>
              <a:t>l</a:t>
            </a:r>
            <a:r>
              <a:rPr lang="ru-RU" sz="4800" b="1" dirty="0" err="1" smtClean="0">
                <a:solidFill>
                  <a:srgbClr val="002060"/>
                </a:solidFill>
              </a:rPr>
              <a:t>рум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Предложениебала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шагьар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1.Хабар предложение дек</a:t>
            </a:r>
            <a:r>
              <a:rPr lang="en-US" b="1" dirty="0" smtClean="0"/>
              <a:t>l</a:t>
            </a:r>
            <a:r>
              <a:rPr lang="ru-RU" b="1" dirty="0" err="1" smtClean="0"/>
              <a:t>арбарая</a:t>
            </a:r>
            <a:endParaRPr lang="ru-RU" b="1" dirty="0" smtClean="0"/>
          </a:p>
          <a:p>
            <a:r>
              <a:rPr lang="ru-RU" b="1" i="1" dirty="0" smtClean="0">
                <a:solidFill>
                  <a:srgbClr val="0070C0"/>
                </a:solidFill>
              </a:rPr>
              <a:t>-</a:t>
            </a:r>
            <a:r>
              <a:rPr lang="ru-RU" b="1" i="1" dirty="0" err="1" smtClean="0">
                <a:solidFill>
                  <a:srgbClr val="0070C0"/>
                </a:solidFill>
              </a:rPr>
              <a:t>Нушала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шилизи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буг</a:t>
            </a:r>
            <a:r>
              <a:rPr lang="en-US" b="1" i="1" dirty="0" smtClean="0">
                <a:solidFill>
                  <a:srgbClr val="0070C0"/>
                </a:solidFill>
              </a:rPr>
              <a:t>l</a:t>
            </a:r>
            <a:r>
              <a:rPr lang="ru-RU" b="1" i="1" dirty="0" err="1" smtClean="0">
                <a:solidFill>
                  <a:srgbClr val="0070C0"/>
                </a:solidFill>
              </a:rPr>
              <a:t>ярдеш</a:t>
            </a:r>
            <a:r>
              <a:rPr lang="ru-RU" b="1" i="1" dirty="0" smtClean="0">
                <a:solidFill>
                  <a:srgbClr val="0070C0"/>
                </a:solidFill>
              </a:rPr>
              <a:t> бак</a:t>
            </a:r>
            <a:r>
              <a:rPr lang="en-US" b="1" i="1" dirty="0" smtClean="0">
                <a:solidFill>
                  <a:srgbClr val="0070C0"/>
                </a:solidFill>
              </a:rPr>
              <a:t>l</a:t>
            </a:r>
            <a:r>
              <a:rPr lang="ru-RU" b="1" i="1" dirty="0" err="1" smtClean="0">
                <a:solidFill>
                  <a:srgbClr val="0070C0"/>
                </a:solidFill>
              </a:rPr>
              <a:t>иб</a:t>
            </a:r>
            <a:r>
              <a:rPr lang="ru-RU" b="1" i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ru-RU" b="1" i="1" dirty="0" err="1" smtClean="0">
                <a:solidFill>
                  <a:srgbClr val="0070C0"/>
                </a:solidFill>
              </a:rPr>
              <a:t>Мурт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дях</a:t>
            </a:r>
            <a:r>
              <a:rPr lang="en-US" b="1" i="1" dirty="0" smtClean="0">
                <a:solidFill>
                  <a:srgbClr val="0070C0"/>
                </a:solidFill>
              </a:rPr>
              <a:t>l</a:t>
            </a:r>
            <a:r>
              <a:rPr lang="ru-RU" b="1" i="1" dirty="0" smtClean="0">
                <a:solidFill>
                  <a:srgbClr val="0070C0"/>
                </a:solidFill>
              </a:rPr>
              <a:t>и </a:t>
            </a:r>
            <a:r>
              <a:rPr lang="ru-RU" b="1" i="1" dirty="0" err="1" smtClean="0">
                <a:solidFill>
                  <a:srgbClr val="0070C0"/>
                </a:solidFill>
              </a:rPr>
              <a:t>бариба</a:t>
            </a:r>
            <a:r>
              <a:rPr lang="ru-RU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Х</a:t>
            </a:r>
            <a:r>
              <a:rPr lang="en-US" b="1" i="1" dirty="0" smtClean="0">
                <a:solidFill>
                  <a:srgbClr val="0070C0"/>
                </a:solidFill>
              </a:rPr>
              <a:t>l</a:t>
            </a:r>
            <a:r>
              <a:rPr lang="ru-RU" b="1" i="1" dirty="0" err="1" smtClean="0">
                <a:solidFill>
                  <a:srgbClr val="0070C0"/>
                </a:solidFill>
              </a:rPr>
              <a:t>ябра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жагаси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дях</a:t>
            </a:r>
            <a:r>
              <a:rPr lang="en-US" b="1" i="1" dirty="0" smtClean="0">
                <a:solidFill>
                  <a:srgbClr val="0070C0"/>
                </a:solidFill>
              </a:rPr>
              <a:t>l</a:t>
            </a:r>
            <a:r>
              <a:rPr lang="ru-RU" b="1" i="1" dirty="0" smtClean="0">
                <a:solidFill>
                  <a:srgbClr val="0070C0"/>
                </a:solidFill>
              </a:rPr>
              <a:t>и </a:t>
            </a:r>
            <a:r>
              <a:rPr lang="ru-RU" b="1" i="1" dirty="0" err="1" smtClean="0">
                <a:solidFill>
                  <a:srgbClr val="0070C0"/>
                </a:solidFill>
              </a:rPr>
              <a:t>леб</a:t>
            </a:r>
            <a:r>
              <a:rPr lang="ru-RU" b="1" i="1" dirty="0" smtClean="0">
                <a:solidFill>
                  <a:srgbClr val="0070C0"/>
                </a:solidFill>
              </a:rPr>
              <a:t>!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 </a:t>
            </a:r>
          </a:p>
          <a:p>
            <a:r>
              <a:rPr lang="ru-RU" b="1" dirty="0" smtClean="0"/>
              <a:t>2. </a:t>
            </a:r>
            <a:r>
              <a:rPr lang="ru-RU" b="1" dirty="0" err="1" smtClean="0"/>
              <a:t>Вак</a:t>
            </a:r>
            <a:r>
              <a:rPr lang="en-US" b="1" dirty="0" smtClean="0"/>
              <a:t>l</a:t>
            </a:r>
            <a:r>
              <a:rPr lang="ru-RU" b="1" dirty="0" err="1" smtClean="0"/>
              <a:t>ибу</a:t>
            </a:r>
            <a:r>
              <a:rPr lang="ru-RU" b="1" dirty="0" smtClean="0"/>
              <a:t> </a:t>
            </a:r>
            <a:r>
              <a:rPr lang="ru-RU" b="1" dirty="0" err="1" smtClean="0"/>
              <a:t>х</a:t>
            </a:r>
            <a:r>
              <a:rPr lang="en-US" b="1" dirty="0" smtClean="0"/>
              <a:t>l</a:t>
            </a:r>
            <a:r>
              <a:rPr lang="ru-RU" b="1" dirty="0" smtClean="0"/>
              <a:t>ела </a:t>
            </a:r>
            <a:r>
              <a:rPr lang="ru-RU" b="1" dirty="0" err="1" smtClean="0"/>
              <a:t>юлдаш</a:t>
            </a:r>
            <a:r>
              <a:rPr lang="ru-RU" b="1" dirty="0" smtClean="0"/>
              <a:t>?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А)хабар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Б)</a:t>
            </a:r>
            <a:r>
              <a:rPr lang="ru-RU" b="1" dirty="0" err="1" smtClean="0">
                <a:solidFill>
                  <a:srgbClr val="002060"/>
                </a:solidFill>
              </a:rPr>
              <a:t>суал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В)</a:t>
            </a:r>
            <a:r>
              <a:rPr lang="ru-RU" b="1" dirty="0" err="1" smtClean="0">
                <a:solidFill>
                  <a:srgbClr val="002060"/>
                </a:solidFill>
              </a:rPr>
              <a:t>амру</a:t>
            </a:r>
            <a:endParaRPr lang="ru-RU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658</Words>
  <Application>Microsoft Office PowerPoint</Application>
  <PresentationFormat>Экран (4:3)</PresentationFormat>
  <Paragraphs>99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СИНТАКСИС ВА ПУНКТУАЦИЯ ОБОБЩЕНИЕ  УЧИТЕЛЬ   МАГОМЕДОВА  А.Г.  Декабрь 2020 г.   </vt:lpstr>
      <vt:lpstr>Нушани далути тикрардирехlе</vt:lpstr>
      <vt:lpstr>Терминтала диктант</vt:lpstr>
      <vt:lpstr>Слайд 4</vt:lpstr>
      <vt:lpstr>Слайд 5</vt:lpstr>
      <vt:lpstr>Дугьбала цалабикунала шагьар</vt:lpstr>
      <vt:lpstr>Дугьбала цалабикуни хlясибли  литературный произведение багьес</vt:lpstr>
      <vt:lpstr>Слайд 8</vt:lpstr>
      <vt:lpstr>Предложениебала шагьар</vt:lpstr>
      <vt:lpstr>Слайд 10</vt:lpstr>
      <vt:lpstr>Предложение лушехlе.</vt:lpstr>
      <vt:lpstr>Слайд 12</vt:lpstr>
      <vt:lpstr>Бамсриахъни</vt:lpstr>
      <vt:lpstr>Слайд 14</vt:lpstr>
      <vt:lpstr>Слайд 15</vt:lpstr>
      <vt:lpstr>Слайд 16</vt:lpstr>
      <vt:lpstr>Ацlес агарси кlялгlя</vt:lpstr>
      <vt:lpstr>Къалабаси хlеркl</vt:lpstr>
      <vt:lpstr>Карточкабачил хlянчи</vt:lpstr>
      <vt:lpstr>Слайд 20</vt:lpstr>
      <vt:lpstr>Слайд 21</vt:lpstr>
      <vt:lpstr>Слайд 22</vt:lpstr>
      <vt:lpstr>Слайд 23</vt:lpstr>
      <vt:lpstr>Слайд 24</vt:lpstr>
      <vt:lpstr>Гуми</vt:lpstr>
      <vt:lpstr>Пунктуацияла къярд</vt:lpstr>
      <vt:lpstr>Хlушани баладаяв…</vt:lpstr>
      <vt:lpstr>Дарсла итог</vt:lpstr>
      <vt:lpstr>Рефлексия</vt:lpstr>
      <vt:lpstr>Хъули хlянчи</vt:lpstr>
    </vt:vector>
  </TitlesOfParts>
  <Company>Scool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Natasha</dc:creator>
  <cp:lastModifiedBy>Елена</cp:lastModifiedBy>
  <cp:revision>36</cp:revision>
  <dcterms:created xsi:type="dcterms:W3CDTF">2009-09-06T11:28:23Z</dcterms:created>
  <dcterms:modified xsi:type="dcterms:W3CDTF">2022-03-04T05:55:32Z</dcterms:modified>
</cp:coreProperties>
</file>