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 type="screen4x3"/>
  <p:notesSz cx="6797675" cy="99250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128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rgbClr val="FF0000"/>
                </a:solidFill>
              </a:rPr>
              <a:t>Существительное</a:t>
            </a:r>
            <a:br>
              <a:rPr lang="ru-RU" i="1" dirty="0" smtClean="0">
                <a:solidFill>
                  <a:srgbClr val="FF0000"/>
                </a:solidFill>
              </a:rPr>
            </a:br>
            <a:r>
              <a:rPr lang="ru-RU" i="1" dirty="0" smtClean="0">
                <a:solidFill>
                  <a:srgbClr val="FF0000"/>
                </a:solidFill>
              </a:rPr>
              <a:t>(обобщающий урок)</a:t>
            </a:r>
            <a:r>
              <a:rPr lang="ru-RU" dirty="0" smtClean="0"/>
              <a:t>  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2400" dirty="0" smtClean="0"/>
              <a:t>учитель    </a:t>
            </a:r>
            <a:r>
              <a:rPr lang="ru-RU" dirty="0" smtClean="0"/>
              <a:t>Магомедова А.Г.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1124745"/>
            <a:ext cx="7772400" cy="1872207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</a:rPr>
              <a:t>Открытый  урок в 5 классе на тему</a:t>
            </a:r>
          </a:p>
          <a:p>
            <a:pPr algn="ctr"/>
            <a:r>
              <a:rPr lang="ru-RU" sz="1800" b="1" smtClean="0">
                <a:solidFill>
                  <a:srgbClr val="7030A0"/>
                </a:solidFill>
              </a:rPr>
              <a:t>9.02.2022 г.</a:t>
            </a:r>
            <a:endParaRPr lang="ru-RU" sz="1800" b="1">
              <a:solidFill>
                <a:srgbClr val="7030A0"/>
              </a:solidFill>
            </a:endParaRPr>
          </a:p>
          <a:p>
            <a:pPr algn="ctr"/>
            <a:endParaRPr lang="ru-RU" sz="48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Физкульт- минутка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7"/>
            <a:ext cx="8832981" cy="65167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Аудирование Существительноела падежуни shpuntova.ucoz.ru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62626"/>
            <a:ext cx="8712968" cy="65347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Существительноела кьадар Вава - жуз - дубура - гьава - шагьар - адам - хъали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9"/>
            <a:ext cx="8688965" cy="64447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Предложениела разбор Нешли Аминатлис жагаси хIева асиб. shpuntova.ucoz.ru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8616956" cy="633670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 Подлежащее Объект ? shpuntova.ucoz.ru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8712968" cy="64807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Сегъуна? Сен-сен? Се бариба? Се биру? shpuntova.ucoz.ru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99" y="188640"/>
            <a:ext cx="8832981" cy="65167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Кьадар Склонение Сегъунти сари бекIлидубти существительноела лишанти? Жинс s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80629"/>
            <a:ext cx="8736971" cy="65167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ХIяз Светофор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8784976" cy="64807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Рефлексия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98631"/>
            <a:ext cx="8664963" cy="649872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Хъули хIянчи Чедиб белкIунси предложениелизирти (нешли, Аминатлис, хIева) сущ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60648"/>
            <a:ext cx="8856984" cy="64087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Кроссворд Се саби? Се бикIара? с и н к а кь у л с а х1 е б ж и т а з и з и у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8784976" cy="64807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 Существительное shpuntova.ucoz.ru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8712968" cy="66693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Существительное тикрарбарни Существительное – гъайла бутIа саби, суненира сек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8784976" cy="64807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Дарсла мурадуни:  существительноеличила делчIунти тикрарадарни; дарган мезла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8784976" cy="64807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Дугьбала диктант Илдази сунна яхIра Адабра минадиру.  АхIер нешла гьарил дев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8816066" cy="64807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Хасти ва тIинтIти существительноеби ***  Агь, сунела мурад баъ, вялхъя урши с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832" y="188640"/>
            <a:ext cx="8809656" cy="65712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МицIирти ва мицIирти ахIенти секIа уми иргъахъути существительноеби shpuntova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62627"/>
            <a:ext cx="8760973" cy="65347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Существительноела жинс Жита, дудеш, неш, тIалхIяна, рузи, узи, кьулса, урши,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99" y="188640"/>
            <a:ext cx="8832981" cy="65887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11</Words>
  <Application>Microsoft Office PowerPoint</Application>
  <PresentationFormat>Экран (4:3)</PresentationFormat>
  <Paragraphs>3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2" baseType="lpstr">
      <vt:lpstr>Arial</vt:lpstr>
      <vt:lpstr>Calibri</vt:lpstr>
      <vt:lpstr>Тема Office</vt:lpstr>
      <vt:lpstr>Существительное (обобщающий урок)    учитель    Магомедова А.Г.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Джума Девлетгереева</dc:creator>
  <cp:lastModifiedBy>Иныорматика</cp:lastModifiedBy>
  <cp:revision>8</cp:revision>
  <cp:lastPrinted>2022-02-19T09:23:51Z</cp:lastPrinted>
  <dcterms:created xsi:type="dcterms:W3CDTF">2018-02-06T06:38:36Z</dcterms:created>
  <dcterms:modified xsi:type="dcterms:W3CDTF">2022-03-03T08:14:36Z</dcterms:modified>
</cp:coreProperties>
</file>